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6" r:id="rId1"/>
  </p:sldMasterIdLst>
  <p:notesMasterIdLst>
    <p:notesMasterId r:id="rId27"/>
  </p:notesMasterIdLst>
  <p:sldIdLst>
    <p:sldId id="311" r:id="rId2"/>
    <p:sldId id="260" r:id="rId3"/>
    <p:sldId id="261" r:id="rId4"/>
    <p:sldId id="265" r:id="rId5"/>
    <p:sldId id="282" r:id="rId6"/>
    <p:sldId id="262" r:id="rId7"/>
    <p:sldId id="316" r:id="rId8"/>
    <p:sldId id="308" r:id="rId9"/>
    <p:sldId id="281" r:id="rId10"/>
    <p:sldId id="315" r:id="rId11"/>
    <p:sldId id="317" r:id="rId12"/>
    <p:sldId id="269" r:id="rId13"/>
    <p:sldId id="309" r:id="rId14"/>
    <p:sldId id="320" r:id="rId15"/>
    <p:sldId id="266" r:id="rId16"/>
    <p:sldId id="263" r:id="rId17"/>
    <p:sldId id="274" r:id="rId18"/>
    <p:sldId id="319" r:id="rId19"/>
    <p:sldId id="323" r:id="rId20"/>
    <p:sldId id="327" r:id="rId21"/>
    <p:sldId id="324" r:id="rId22"/>
    <p:sldId id="325" r:id="rId23"/>
    <p:sldId id="326" r:id="rId24"/>
    <p:sldId id="321" r:id="rId25"/>
    <p:sldId id="322" r:id="rId26"/>
  </p:sldIdLst>
  <p:sldSz cx="9144000" cy="5143500" type="screen16x9"/>
  <p:notesSz cx="6858000" cy="9144000"/>
  <p:embeddedFontLst>
    <p:embeddedFont>
      <p:font typeface="Montserrat" panose="020B0604020202020204" charset="0"/>
      <p:regular r:id="rId28"/>
      <p:bold r:id="rId29"/>
      <p:italic r:id="rId30"/>
      <p:boldItalic r:id="rId31"/>
    </p:embeddedFont>
    <p:embeddedFont>
      <p:font typeface="Roboto" panose="020B0604020202020204" charset="0"/>
      <p:regular r:id="rId32"/>
      <p:bold r:id="rId33"/>
      <p:italic r:id="rId34"/>
      <p:boldItalic r:id="rId35"/>
    </p:embeddedFont>
    <p:embeddedFont>
      <p:font typeface="Montserrat Black" panose="020B0604020202020204" charset="0"/>
      <p:bold r:id="rId36"/>
      <p:boldItalic r:id="rId37"/>
    </p:embeddedFont>
    <p:embeddedFont>
      <p:font typeface="Roboto Black" panose="020B0604020202020204" charset="0"/>
      <p:bold r:id="rId38"/>
      <p:boldItalic r:id="rId39"/>
    </p:embeddedFont>
    <p:embeddedFont>
      <p:font typeface="Montserrat Medium" panose="020B0604020202020204" charset="0"/>
      <p:regular r:id="rId40"/>
      <p:italic r:id="rId41"/>
    </p:embeddedFont>
    <p:embeddedFont>
      <p:font typeface="Montserrat ExtraBold" panose="020B0604020202020204" charset="0"/>
      <p:bold r:id="rId42"/>
      <p:boldItalic r:id="rId43"/>
    </p:embeddedFont>
    <p:embeddedFont>
      <p:font typeface="Bahnschrift SemiBold" panose="020B0502040204020203" pitchFamily="34" charset="0"/>
      <p:bold r:id="rId44"/>
    </p:embeddedFont>
    <p:embeddedFont>
      <p:font typeface="Montserrat Light" panose="020B0604020202020204" charset="0"/>
      <p:regular r:id="rId45"/>
      <p:italic r:id="rId46"/>
    </p:embeddedFont>
    <p:embeddedFont>
      <p:font typeface="Montserrat SemiBold" panose="020B0604020202020204" charset="0"/>
      <p:regular r:id="rId47"/>
      <p:bold r:id="rId48"/>
      <p:italic r:id="rId49"/>
      <p:boldItalic r:id="rId5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9AA0A6"/>
          </p15:clr>
        </p15:guide>
        <p15:guide id="2" pos="2880">
          <p15:clr>
            <a:srgbClr val="9AA0A6"/>
          </p15:clr>
        </p15:guide>
        <p15:guide id="3" orient="horz" pos="553">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33"/>
    <a:srgbClr val="FF0066"/>
    <a:srgbClr val="FF6699"/>
    <a:srgbClr val="61C7D0"/>
    <a:srgbClr val="9C87C6"/>
    <a:srgbClr val="85A6D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F2D37ED-6C3A-4954-BEB2-678505D850B8}">
  <a:tblStyle styleId="{2F2D37ED-6C3A-4954-BEB2-678505D850B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62" autoAdjust="0"/>
    <p:restoredTop sz="94660"/>
  </p:normalViewPr>
  <p:slideViewPr>
    <p:cSldViewPr snapToGrid="0">
      <p:cViewPr>
        <p:scale>
          <a:sx n="66" d="100"/>
          <a:sy n="66" d="100"/>
        </p:scale>
        <p:origin x="1500" y="516"/>
      </p:cViewPr>
      <p:guideLst>
        <p:guide orient="horz" pos="1620"/>
        <p:guide pos="2880"/>
        <p:guide orient="horz" pos="553"/>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2.fntdata"/><Relationship Id="rId21" Type="http://schemas.openxmlformats.org/officeDocument/2006/relationships/slide" Target="slides/slide20.xml"/><Relationship Id="rId34" Type="http://schemas.openxmlformats.org/officeDocument/2006/relationships/font" Target="fonts/font7.fntdata"/><Relationship Id="rId42" Type="http://schemas.openxmlformats.org/officeDocument/2006/relationships/font" Target="fonts/font15.fntdata"/><Relationship Id="rId47" Type="http://schemas.openxmlformats.org/officeDocument/2006/relationships/font" Target="fonts/font20.fntdata"/><Relationship Id="rId50" Type="http://schemas.openxmlformats.org/officeDocument/2006/relationships/font" Target="fonts/font23.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2.fntdata"/><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37" Type="http://schemas.openxmlformats.org/officeDocument/2006/relationships/font" Target="fonts/font10.fntdata"/><Relationship Id="rId40" Type="http://schemas.openxmlformats.org/officeDocument/2006/relationships/font" Target="fonts/font13.fntdata"/><Relationship Id="rId45" Type="http://schemas.openxmlformats.org/officeDocument/2006/relationships/font" Target="fonts/font18.fntdata"/><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4" Type="http://schemas.openxmlformats.org/officeDocument/2006/relationships/font" Target="fonts/font17.fntdata"/><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font" Target="fonts/font8.fntdata"/><Relationship Id="rId43" Type="http://schemas.openxmlformats.org/officeDocument/2006/relationships/font" Target="fonts/font16.fntdata"/><Relationship Id="rId48" Type="http://schemas.openxmlformats.org/officeDocument/2006/relationships/font" Target="fonts/font21.fntdata"/><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6.fntdata"/><Relationship Id="rId38" Type="http://schemas.openxmlformats.org/officeDocument/2006/relationships/font" Target="fonts/font11.fntdata"/><Relationship Id="rId46" Type="http://schemas.openxmlformats.org/officeDocument/2006/relationships/font" Target="fonts/font19.fntdata"/><Relationship Id="rId20" Type="http://schemas.openxmlformats.org/officeDocument/2006/relationships/slide" Target="slides/slide19.xml"/><Relationship Id="rId41" Type="http://schemas.openxmlformats.org/officeDocument/2006/relationships/font" Target="fonts/font14.fntdata"/><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font" Target="fonts/font9.fntdata"/><Relationship Id="rId49" Type="http://schemas.openxmlformats.org/officeDocument/2006/relationships/font" Target="fonts/font2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3438850945"/>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3"/>
        <p:cNvGrpSpPr/>
        <p:nvPr/>
      </p:nvGrpSpPr>
      <p:grpSpPr>
        <a:xfrm>
          <a:off x="0" y="0"/>
          <a:ext cx="0" cy="0"/>
          <a:chOff x="0" y="0"/>
          <a:chExt cx="0" cy="0"/>
        </a:xfrm>
      </p:grpSpPr>
      <p:sp>
        <p:nvSpPr>
          <p:cNvPr id="804" name="Google Shape;804;ga18ca45c72_0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5" name="Google Shape;805;ga18ca45c72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790847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4"/>
        <p:cNvGrpSpPr/>
        <p:nvPr/>
      </p:nvGrpSpPr>
      <p:grpSpPr>
        <a:xfrm>
          <a:off x="0" y="0"/>
          <a:ext cx="0" cy="0"/>
          <a:chOff x="0" y="0"/>
          <a:chExt cx="0" cy="0"/>
        </a:xfrm>
      </p:grpSpPr>
      <p:sp>
        <p:nvSpPr>
          <p:cNvPr id="2095" name="Google Shape;2095;ga98c05f39a_0_13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6" name="Google Shape;2096;ga98c05f39a_0_13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287053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2"/>
        <p:cNvGrpSpPr/>
        <p:nvPr/>
      </p:nvGrpSpPr>
      <p:grpSpPr>
        <a:xfrm>
          <a:off x="0" y="0"/>
          <a:ext cx="0" cy="0"/>
          <a:chOff x="0" y="0"/>
          <a:chExt cx="0" cy="0"/>
        </a:xfrm>
      </p:grpSpPr>
      <p:sp>
        <p:nvSpPr>
          <p:cNvPr id="1373" name="Google Shape;1373;ga8e9b3e232_0_2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4" name="Google Shape;1374;ga8e9b3e232_0_2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393163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2"/>
        <p:cNvGrpSpPr/>
        <p:nvPr/>
      </p:nvGrpSpPr>
      <p:grpSpPr>
        <a:xfrm>
          <a:off x="0" y="0"/>
          <a:ext cx="0" cy="0"/>
          <a:chOff x="0" y="0"/>
          <a:chExt cx="0" cy="0"/>
        </a:xfrm>
      </p:grpSpPr>
      <p:sp>
        <p:nvSpPr>
          <p:cNvPr id="1373" name="Google Shape;1373;ga8e9b3e232_0_2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4" name="Google Shape;1374;ga8e9b3e232_0_2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04789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4"/>
        <p:cNvGrpSpPr/>
        <p:nvPr/>
      </p:nvGrpSpPr>
      <p:grpSpPr>
        <a:xfrm>
          <a:off x="0" y="0"/>
          <a:ext cx="0" cy="0"/>
          <a:chOff x="0" y="0"/>
          <a:chExt cx="0" cy="0"/>
        </a:xfrm>
      </p:grpSpPr>
      <p:sp>
        <p:nvSpPr>
          <p:cNvPr id="825" name="Google Shape;825;ga18ca45c72_1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6" name="Google Shape;826;ga18ca45c72_1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433171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8"/>
        <p:cNvGrpSpPr/>
        <p:nvPr/>
      </p:nvGrpSpPr>
      <p:grpSpPr>
        <a:xfrm>
          <a:off x="0" y="0"/>
          <a:ext cx="0" cy="0"/>
          <a:chOff x="0" y="0"/>
          <a:chExt cx="0" cy="0"/>
        </a:xfrm>
      </p:grpSpPr>
      <p:sp>
        <p:nvSpPr>
          <p:cNvPr id="1339" name="Google Shape;1339;ga18ca45c72_2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0" name="Google Shape;1340;ga18ca45c72_2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184731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9"/>
        <p:cNvGrpSpPr/>
        <p:nvPr/>
      </p:nvGrpSpPr>
      <p:grpSpPr>
        <a:xfrm>
          <a:off x="0" y="0"/>
          <a:ext cx="0" cy="0"/>
          <a:chOff x="0" y="0"/>
          <a:chExt cx="0" cy="0"/>
        </a:xfrm>
      </p:grpSpPr>
      <p:sp>
        <p:nvSpPr>
          <p:cNvPr id="1310" name="Google Shape;1310;ga18ca45c72_2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1" name="Google Shape;1311;ga18ca45c72_2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080136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6"/>
        <p:cNvGrpSpPr/>
        <p:nvPr/>
      </p:nvGrpSpPr>
      <p:grpSpPr>
        <a:xfrm>
          <a:off x="0" y="0"/>
          <a:ext cx="0" cy="0"/>
          <a:chOff x="0" y="0"/>
          <a:chExt cx="0" cy="0"/>
        </a:xfrm>
      </p:grpSpPr>
      <p:sp>
        <p:nvSpPr>
          <p:cNvPr id="1507" name="Google Shape;1507;ga8e9b3e232_0_11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8" name="Google Shape;1508;ga8e9b3e232_0_11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210030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6"/>
        <p:cNvGrpSpPr/>
        <p:nvPr/>
      </p:nvGrpSpPr>
      <p:grpSpPr>
        <a:xfrm>
          <a:off x="0" y="0"/>
          <a:ext cx="0" cy="0"/>
          <a:chOff x="0" y="0"/>
          <a:chExt cx="0" cy="0"/>
        </a:xfrm>
      </p:grpSpPr>
      <p:sp>
        <p:nvSpPr>
          <p:cNvPr id="1297" name="Google Shape;1297;ga18ca45c72_1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8" name="Google Shape;1298;ga18ca45c72_1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799868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4"/>
        <p:cNvGrpSpPr/>
        <p:nvPr/>
      </p:nvGrpSpPr>
      <p:grpSpPr>
        <a:xfrm>
          <a:off x="0" y="0"/>
          <a:ext cx="0" cy="0"/>
          <a:chOff x="0" y="0"/>
          <a:chExt cx="0" cy="0"/>
        </a:xfrm>
      </p:grpSpPr>
      <p:sp>
        <p:nvSpPr>
          <p:cNvPr id="2095" name="Google Shape;2095;ga98c05f39a_0_13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6" name="Google Shape;2096;ga98c05f39a_0_13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345010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6"/>
        <p:cNvGrpSpPr/>
        <p:nvPr/>
      </p:nvGrpSpPr>
      <p:grpSpPr>
        <a:xfrm>
          <a:off x="0" y="0"/>
          <a:ext cx="0" cy="0"/>
          <a:chOff x="0" y="0"/>
          <a:chExt cx="0" cy="0"/>
        </a:xfrm>
      </p:grpSpPr>
      <p:sp>
        <p:nvSpPr>
          <p:cNvPr id="1297" name="Google Shape;1297;ga18ca45c72_1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8" name="Google Shape;1298;ga18ca45c72_1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2782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4"/>
        <p:cNvGrpSpPr/>
        <p:nvPr/>
      </p:nvGrpSpPr>
      <p:grpSpPr>
        <a:xfrm>
          <a:off x="0" y="0"/>
          <a:ext cx="0" cy="0"/>
          <a:chOff x="0" y="0"/>
          <a:chExt cx="0" cy="0"/>
        </a:xfrm>
      </p:grpSpPr>
      <p:sp>
        <p:nvSpPr>
          <p:cNvPr id="825" name="Google Shape;825;ga18ca45c72_1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6" name="Google Shape;826;ga18ca45c72_1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44453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1"/>
        <p:cNvGrpSpPr/>
        <p:nvPr/>
      </p:nvGrpSpPr>
      <p:grpSpPr>
        <a:xfrm>
          <a:off x="0" y="0"/>
          <a:ext cx="0" cy="0"/>
          <a:chOff x="0" y="0"/>
          <a:chExt cx="0" cy="0"/>
        </a:xfrm>
      </p:grpSpPr>
      <p:sp>
        <p:nvSpPr>
          <p:cNvPr id="1332" name="Google Shape;1332;ga18ca45c72_2_159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3" name="Google Shape;1333;ga18ca45c72_2_159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745625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4"/>
        <p:cNvGrpSpPr/>
        <p:nvPr/>
      </p:nvGrpSpPr>
      <p:grpSpPr>
        <a:xfrm>
          <a:off x="0" y="0"/>
          <a:ext cx="0" cy="0"/>
          <a:chOff x="0" y="0"/>
          <a:chExt cx="0" cy="0"/>
        </a:xfrm>
      </p:grpSpPr>
      <p:sp>
        <p:nvSpPr>
          <p:cNvPr id="2095" name="Google Shape;2095;ga98c05f39a_0_13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6" name="Google Shape;2096;ga98c05f39a_0_13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716313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6"/>
        <p:cNvGrpSpPr/>
        <p:nvPr/>
      </p:nvGrpSpPr>
      <p:grpSpPr>
        <a:xfrm>
          <a:off x="0" y="0"/>
          <a:ext cx="0" cy="0"/>
          <a:chOff x="0" y="0"/>
          <a:chExt cx="0" cy="0"/>
        </a:xfrm>
      </p:grpSpPr>
      <p:sp>
        <p:nvSpPr>
          <p:cNvPr id="1297" name="Google Shape;1297;ga18ca45c72_1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8" name="Google Shape;1298;ga18ca45c72_1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693204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6"/>
        <p:cNvGrpSpPr/>
        <p:nvPr/>
      </p:nvGrpSpPr>
      <p:grpSpPr>
        <a:xfrm>
          <a:off x="0" y="0"/>
          <a:ext cx="0" cy="0"/>
          <a:chOff x="0" y="0"/>
          <a:chExt cx="0" cy="0"/>
        </a:xfrm>
      </p:grpSpPr>
      <p:sp>
        <p:nvSpPr>
          <p:cNvPr id="1297" name="Google Shape;1297;ga18ca45c72_1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8" name="Google Shape;1298;ga18ca45c72_1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984513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4"/>
        <p:cNvGrpSpPr/>
        <p:nvPr/>
      </p:nvGrpSpPr>
      <p:grpSpPr>
        <a:xfrm>
          <a:off x="0" y="0"/>
          <a:ext cx="0" cy="0"/>
          <a:chOff x="0" y="0"/>
          <a:chExt cx="0" cy="0"/>
        </a:xfrm>
      </p:grpSpPr>
      <p:sp>
        <p:nvSpPr>
          <p:cNvPr id="825" name="Google Shape;825;ga18ca45c72_1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6" name="Google Shape;826;ga18ca45c72_1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999126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3"/>
        <p:cNvGrpSpPr/>
        <p:nvPr/>
      </p:nvGrpSpPr>
      <p:grpSpPr>
        <a:xfrm>
          <a:off x="0" y="0"/>
          <a:ext cx="0" cy="0"/>
          <a:chOff x="0" y="0"/>
          <a:chExt cx="0" cy="0"/>
        </a:xfrm>
      </p:grpSpPr>
      <p:sp>
        <p:nvSpPr>
          <p:cNvPr id="2074" name="Google Shape;2074;ga98c05f39a_0_1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5" name="Google Shape;2075;ga98c05f39a_0_1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478442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3"/>
        <p:cNvGrpSpPr/>
        <p:nvPr/>
      </p:nvGrpSpPr>
      <p:grpSpPr>
        <a:xfrm>
          <a:off x="0" y="0"/>
          <a:ext cx="0" cy="0"/>
          <a:chOff x="0" y="0"/>
          <a:chExt cx="0" cy="0"/>
        </a:xfrm>
      </p:grpSpPr>
      <p:sp>
        <p:nvSpPr>
          <p:cNvPr id="2074" name="Google Shape;2074;ga98c05f39a_0_1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5" name="Google Shape;2075;ga98c05f39a_0_1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306729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title"/>
          </p:nvPr>
        </p:nvSpPr>
        <p:spPr>
          <a:xfrm>
            <a:off x="713225" y="1096800"/>
            <a:ext cx="4008300" cy="2453400"/>
          </a:xfrm>
          <a:prstGeom prst="rect">
            <a:avLst/>
          </a:prstGeom>
          <a:noFill/>
        </p:spPr>
        <p:txBody>
          <a:bodyPr spcFirstLastPara="1" wrap="square" lIns="91425" tIns="91425" rIns="91425" bIns="91425" anchor="t" anchorCtr="0">
            <a:noAutofit/>
          </a:bodyPr>
          <a:lstStyle>
            <a:lvl1pPr lvl="0" rtl="0">
              <a:spcBef>
                <a:spcPts val="0"/>
              </a:spcBef>
              <a:spcAft>
                <a:spcPts val="0"/>
              </a:spcAft>
              <a:buSzPts val="4800"/>
              <a:buNone/>
              <a:defRPr sz="5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0" name="Google Shape;10;p2"/>
          <p:cNvSpPr txBox="1">
            <a:spLocks noGrp="1"/>
          </p:cNvSpPr>
          <p:nvPr>
            <p:ph type="subTitle" idx="1"/>
          </p:nvPr>
        </p:nvSpPr>
        <p:spPr>
          <a:xfrm>
            <a:off x="713225" y="3550100"/>
            <a:ext cx="3861600" cy="365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Font typeface="Roboto"/>
              <a:buNone/>
              <a:defRPr sz="1400"/>
            </a:lvl1pPr>
            <a:lvl2pPr lvl="1" rtl="0">
              <a:spcBef>
                <a:spcPts val="1600"/>
              </a:spcBef>
              <a:spcAft>
                <a:spcPts val="0"/>
              </a:spcAft>
              <a:buSzPts val="1400"/>
              <a:buFont typeface="Roboto"/>
              <a:buNone/>
              <a:defRPr>
                <a:latin typeface="Roboto"/>
                <a:ea typeface="Roboto"/>
                <a:cs typeface="Roboto"/>
                <a:sym typeface="Roboto"/>
              </a:defRPr>
            </a:lvl2pPr>
            <a:lvl3pPr lvl="2" rtl="0">
              <a:spcBef>
                <a:spcPts val="1600"/>
              </a:spcBef>
              <a:spcAft>
                <a:spcPts val="0"/>
              </a:spcAft>
              <a:buSzPts val="1400"/>
              <a:buFont typeface="Roboto"/>
              <a:buNone/>
              <a:defRPr>
                <a:latin typeface="Roboto"/>
                <a:ea typeface="Roboto"/>
                <a:cs typeface="Roboto"/>
                <a:sym typeface="Roboto"/>
              </a:defRPr>
            </a:lvl3pPr>
            <a:lvl4pPr lvl="3" rtl="0">
              <a:spcBef>
                <a:spcPts val="1600"/>
              </a:spcBef>
              <a:spcAft>
                <a:spcPts val="0"/>
              </a:spcAft>
              <a:buSzPts val="1400"/>
              <a:buFont typeface="Roboto"/>
              <a:buNone/>
              <a:defRPr>
                <a:latin typeface="Roboto"/>
                <a:ea typeface="Roboto"/>
                <a:cs typeface="Roboto"/>
                <a:sym typeface="Roboto"/>
              </a:defRPr>
            </a:lvl4pPr>
            <a:lvl5pPr lvl="4" rtl="0">
              <a:spcBef>
                <a:spcPts val="1600"/>
              </a:spcBef>
              <a:spcAft>
                <a:spcPts val="0"/>
              </a:spcAft>
              <a:buSzPts val="1400"/>
              <a:buFont typeface="Roboto"/>
              <a:buNone/>
              <a:defRPr>
                <a:latin typeface="Roboto"/>
                <a:ea typeface="Roboto"/>
                <a:cs typeface="Roboto"/>
                <a:sym typeface="Roboto"/>
              </a:defRPr>
            </a:lvl5pPr>
            <a:lvl6pPr lvl="5" rtl="0">
              <a:spcBef>
                <a:spcPts val="1600"/>
              </a:spcBef>
              <a:spcAft>
                <a:spcPts val="0"/>
              </a:spcAft>
              <a:buSzPts val="1400"/>
              <a:buFont typeface="Roboto"/>
              <a:buNone/>
              <a:defRPr>
                <a:latin typeface="Roboto"/>
                <a:ea typeface="Roboto"/>
                <a:cs typeface="Roboto"/>
                <a:sym typeface="Roboto"/>
              </a:defRPr>
            </a:lvl6pPr>
            <a:lvl7pPr lvl="6" rtl="0">
              <a:spcBef>
                <a:spcPts val="1600"/>
              </a:spcBef>
              <a:spcAft>
                <a:spcPts val="0"/>
              </a:spcAft>
              <a:buSzPts val="1400"/>
              <a:buFont typeface="Roboto"/>
              <a:buNone/>
              <a:defRPr>
                <a:latin typeface="Roboto"/>
                <a:ea typeface="Roboto"/>
                <a:cs typeface="Roboto"/>
                <a:sym typeface="Roboto"/>
              </a:defRPr>
            </a:lvl7pPr>
            <a:lvl8pPr lvl="7" rtl="0">
              <a:spcBef>
                <a:spcPts val="1600"/>
              </a:spcBef>
              <a:spcAft>
                <a:spcPts val="0"/>
              </a:spcAft>
              <a:buSzPts val="1400"/>
              <a:buFont typeface="Roboto"/>
              <a:buNone/>
              <a:defRPr>
                <a:latin typeface="Roboto"/>
                <a:ea typeface="Roboto"/>
                <a:cs typeface="Roboto"/>
                <a:sym typeface="Roboto"/>
              </a:defRPr>
            </a:lvl8pPr>
            <a:lvl9pPr lvl="8" rtl="0">
              <a:spcBef>
                <a:spcPts val="1600"/>
              </a:spcBef>
              <a:spcAft>
                <a:spcPts val="1600"/>
              </a:spcAft>
              <a:buSzPts val="1400"/>
              <a:buFont typeface="Roboto"/>
              <a:buNone/>
              <a:defRPr>
                <a:latin typeface="Roboto"/>
                <a:ea typeface="Roboto"/>
                <a:cs typeface="Roboto"/>
                <a:sym typeface="Roboto"/>
              </a:defRPr>
            </a:lvl9pPr>
          </a:lstStyle>
          <a:p>
            <a:endParaRPr/>
          </a:p>
        </p:txBody>
      </p:sp>
      <p:sp>
        <p:nvSpPr>
          <p:cNvPr id="11" name="Google Shape;11;p2"/>
          <p:cNvSpPr/>
          <p:nvPr/>
        </p:nvSpPr>
        <p:spPr>
          <a:xfrm rot="10800000">
            <a:off x="4574750" y="-1700"/>
            <a:ext cx="4582500" cy="5149800"/>
          </a:xfrm>
          <a:prstGeom prst="homePlate">
            <a:avLst>
              <a:gd name="adj" fmla="val 16392"/>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four columns">
  <p:cSld name="CUSTOM_5_1_1">
    <p:spTree>
      <p:nvGrpSpPr>
        <p:cNvPr id="1" name="Shape 63"/>
        <p:cNvGrpSpPr/>
        <p:nvPr/>
      </p:nvGrpSpPr>
      <p:grpSpPr>
        <a:xfrm>
          <a:off x="0" y="0"/>
          <a:ext cx="0" cy="0"/>
          <a:chOff x="0" y="0"/>
          <a:chExt cx="0" cy="0"/>
        </a:xfrm>
      </p:grpSpPr>
      <p:sp>
        <p:nvSpPr>
          <p:cNvPr id="64" name="Google Shape;64;p15"/>
          <p:cNvSpPr/>
          <p:nvPr/>
        </p:nvSpPr>
        <p:spPr>
          <a:xfrm>
            <a:off x="0" y="-1700"/>
            <a:ext cx="9144000" cy="5149800"/>
          </a:xfrm>
          <a:prstGeom prst="homePlate">
            <a:avLst>
              <a:gd name="adj" fmla="val 1336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15"/>
          <p:cNvSpPr txBox="1">
            <a:spLocks noGrp="1"/>
          </p:cNvSpPr>
          <p:nvPr>
            <p:ph type="title"/>
          </p:nvPr>
        </p:nvSpPr>
        <p:spPr>
          <a:xfrm>
            <a:off x="713225" y="448056"/>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2800"/>
              <a:buFont typeface="Montserrat ExtraBold"/>
              <a:buNone/>
              <a:defRPr/>
            </a:lvl1pPr>
            <a:lvl2pPr lvl="1" algn="ctr" rtl="0">
              <a:spcBef>
                <a:spcPts val="0"/>
              </a:spcBef>
              <a:spcAft>
                <a:spcPts val="0"/>
              </a:spcAft>
              <a:buSzPts val="2800"/>
              <a:buFont typeface="Montserrat ExtraBold"/>
              <a:buNone/>
              <a:defRPr>
                <a:latin typeface="Montserrat ExtraBold"/>
                <a:ea typeface="Montserrat ExtraBold"/>
                <a:cs typeface="Montserrat ExtraBold"/>
                <a:sym typeface="Montserrat ExtraBold"/>
              </a:defRPr>
            </a:lvl2pPr>
            <a:lvl3pPr lvl="2" algn="ctr" rtl="0">
              <a:spcBef>
                <a:spcPts val="0"/>
              </a:spcBef>
              <a:spcAft>
                <a:spcPts val="0"/>
              </a:spcAft>
              <a:buSzPts val="2800"/>
              <a:buFont typeface="Montserrat ExtraBold"/>
              <a:buNone/>
              <a:defRPr>
                <a:latin typeface="Montserrat ExtraBold"/>
                <a:ea typeface="Montserrat ExtraBold"/>
                <a:cs typeface="Montserrat ExtraBold"/>
                <a:sym typeface="Montserrat ExtraBold"/>
              </a:defRPr>
            </a:lvl3pPr>
            <a:lvl4pPr lvl="3" algn="ctr" rtl="0">
              <a:spcBef>
                <a:spcPts val="0"/>
              </a:spcBef>
              <a:spcAft>
                <a:spcPts val="0"/>
              </a:spcAft>
              <a:buSzPts val="2800"/>
              <a:buFont typeface="Montserrat ExtraBold"/>
              <a:buNone/>
              <a:defRPr>
                <a:latin typeface="Montserrat ExtraBold"/>
                <a:ea typeface="Montserrat ExtraBold"/>
                <a:cs typeface="Montserrat ExtraBold"/>
                <a:sym typeface="Montserrat ExtraBold"/>
              </a:defRPr>
            </a:lvl4pPr>
            <a:lvl5pPr lvl="4" algn="ctr" rtl="0">
              <a:spcBef>
                <a:spcPts val="0"/>
              </a:spcBef>
              <a:spcAft>
                <a:spcPts val="0"/>
              </a:spcAft>
              <a:buSzPts val="2800"/>
              <a:buFont typeface="Montserrat ExtraBold"/>
              <a:buNone/>
              <a:defRPr>
                <a:latin typeface="Montserrat ExtraBold"/>
                <a:ea typeface="Montserrat ExtraBold"/>
                <a:cs typeface="Montserrat ExtraBold"/>
                <a:sym typeface="Montserrat ExtraBold"/>
              </a:defRPr>
            </a:lvl5pPr>
            <a:lvl6pPr lvl="5" algn="ctr" rtl="0">
              <a:spcBef>
                <a:spcPts val="0"/>
              </a:spcBef>
              <a:spcAft>
                <a:spcPts val="0"/>
              </a:spcAft>
              <a:buSzPts val="2800"/>
              <a:buFont typeface="Montserrat ExtraBold"/>
              <a:buNone/>
              <a:defRPr>
                <a:latin typeface="Montserrat ExtraBold"/>
                <a:ea typeface="Montserrat ExtraBold"/>
                <a:cs typeface="Montserrat ExtraBold"/>
                <a:sym typeface="Montserrat ExtraBold"/>
              </a:defRPr>
            </a:lvl6pPr>
            <a:lvl7pPr lvl="6" algn="ctr" rtl="0">
              <a:spcBef>
                <a:spcPts val="0"/>
              </a:spcBef>
              <a:spcAft>
                <a:spcPts val="0"/>
              </a:spcAft>
              <a:buSzPts val="2800"/>
              <a:buFont typeface="Montserrat ExtraBold"/>
              <a:buNone/>
              <a:defRPr>
                <a:latin typeface="Montserrat ExtraBold"/>
                <a:ea typeface="Montserrat ExtraBold"/>
                <a:cs typeface="Montserrat ExtraBold"/>
                <a:sym typeface="Montserrat ExtraBold"/>
              </a:defRPr>
            </a:lvl7pPr>
            <a:lvl8pPr lvl="7" algn="ctr" rtl="0">
              <a:spcBef>
                <a:spcPts val="0"/>
              </a:spcBef>
              <a:spcAft>
                <a:spcPts val="0"/>
              </a:spcAft>
              <a:buSzPts val="2800"/>
              <a:buFont typeface="Montserrat ExtraBold"/>
              <a:buNone/>
              <a:defRPr>
                <a:latin typeface="Montserrat ExtraBold"/>
                <a:ea typeface="Montserrat ExtraBold"/>
                <a:cs typeface="Montserrat ExtraBold"/>
                <a:sym typeface="Montserrat ExtraBold"/>
              </a:defRPr>
            </a:lvl8pPr>
            <a:lvl9pPr lvl="8" algn="ctr" rtl="0">
              <a:spcBef>
                <a:spcPts val="0"/>
              </a:spcBef>
              <a:spcAft>
                <a:spcPts val="0"/>
              </a:spcAft>
              <a:buSzPts val="2800"/>
              <a:buFont typeface="Montserrat ExtraBold"/>
              <a:buNone/>
              <a:defRPr>
                <a:latin typeface="Montserrat ExtraBold"/>
                <a:ea typeface="Montserrat ExtraBold"/>
                <a:cs typeface="Montserrat ExtraBold"/>
                <a:sym typeface="Montserrat ExtraBold"/>
              </a:defRPr>
            </a:lvl9pPr>
          </a:lstStyle>
          <a:p>
            <a:endParaRPr/>
          </a:p>
        </p:txBody>
      </p:sp>
      <p:sp>
        <p:nvSpPr>
          <p:cNvPr id="66" name="Google Shape;66;p15"/>
          <p:cNvSpPr txBox="1">
            <a:spLocks noGrp="1"/>
          </p:cNvSpPr>
          <p:nvPr>
            <p:ph type="subTitle" idx="1"/>
          </p:nvPr>
        </p:nvSpPr>
        <p:spPr>
          <a:xfrm>
            <a:off x="709487" y="2812190"/>
            <a:ext cx="16473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2400"/>
              <a:buFont typeface="Montserrat SemiBold"/>
              <a:buNone/>
              <a:defRPr b="1"/>
            </a:lvl1pPr>
            <a:lvl2pPr lvl="1" rtl="0">
              <a:spcBef>
                <a:spcPts val="1600"/>
              </a:spcBef>
              <a:spcAft>
                <a:spcPts val="0"/>
              </a:spcAft>
              <a:buClr>
                <a:schemeClr val="lt1"/>
              </a:buClr>
              <a:buSzPts val="1400"/>
              <a:buNone/>
              <a:defRPr>
                <a:solidFill>
                  <a:schemeClr val="lt1"/>
                </a:solidFill>
              </a:defRPr>
            </a:lvl2pPr>
            <a:lvl3pPr lvl="2" rtl="0">
              <a:spcBef>
                <a:spcPts val="1600"/>
              </a:spcBef>
              <a:spcAft>
                <a:spcPts val="0"/>
              </a:spcAft>
              <a:buClr>
                <a:schemeClr val="lt1"/>
              </a:buClr>
              <a:buSzPts val="1400"/>
              <a:buNone/>
              <a:defRPr>
                <a:solidFill>
                  <a:schemeClr val="lt1"/>
                </a:solidFill>
              </a:defRPr>
            </a:lvl3pPr>
            <a:lvl4pPr lvl="3" rtl="0">
              <a:spcBef>
                <a:spcPts val="1600"/>
              </a:spcBef>
              <a:spcAft>
                <a:spcPts val="0"/>
              </a:spcAft>
              <a:buClr>
                <a:schemeClr val="lt1"/>
              </a:buClr>
              <a:buSzPts val="1400"/>
              <a:buNone/>
              <a:defRPr>
                <a:solidFill>
                  <a:schemeClr val="lt1"/>
                </a:solidFill>
              </a:defRPr>
            </a:lvl4pPr>
            <a:lvl5pPr lvl="4" rtl="0">
              <a:spcBef>
                <a:spcPts val="1600"/>
              </a:spcBef>
              <a:spcAft>
                <a:spcPts val="0"/>
              </a:spcAft>
              <a:buClr>
                <a:schemeClr val="lt1"/>
              </a:buClr>
              <a:buSzPts val="1400"/>
              <a:buNone/>
              <a:defRPr>
                <a:solidFill>
                  <a:schemeClr val="lt1"/>
                </a:solidFill>
              </a:defRPr>
            </a:lvl5pPr>
            <a:lvl6pPr lvl="5" rtl="0">
              <a:spcBef>
                <a:spcPts val="1600"/>
              </a:spcBef>
              <a:spcAft>
                <a:spcPts val="0"/>
              </a:spcAft>
              <a:buClr>
                <a:schemeClr val="lt1"/>
              </a:buClr>
              <a:buSzPts val="1400"/>
              <a:buNone/>
              <a:defRPr>
                <a:solidFill>
                  <a:schemeClr val="lt1"/>
                </a:solidFill>
              </a:defRPr>
            </a:lvl6pPr>
            <a:lvl7pPr lvl="6" rtl="0">
              <a:spcBef>
                <a:spcPts val="1600"/>
              </a:spcBef>
              <a:spcAft>
                <a:spcPts val="0"/>
              </a:spcAft>
              <a:buClr>
                <a:schemeClr val="lt1"/>
              </a:buClr>
              <a:buSzPts val="1400"/>
              <a:buNone/>
              <a:defRPr>
                <a:solidFill>
                  <a:schemeClr val="lt1"/>
                </a:solidFill>
              </a:defRPr>
            </a:lvl7pPr>
            <a:lvl8pPr lvl="7" rtl="0">
              <a:spcBef>
                <a:spcPts val="1600"/>
              </a:spcBef>
              <a:spcAft>
                <a:spcPts val="0"/>
              </a:spcAft>
              <a:buClr>
                <a:schemeClr val="lt1"/>
              </a:buClr>
              <a:buSzPts val="1400"/>
              <a:buNone/>
              <a:defRPr>
                <a:solidFill>
                  <a:schemeClr val="lt1"/>
                </a:solidFill>
              </a:defRPr>
            </a:lvl8pPr>
            <a:lvl9pPr lvl="8" rtl="0">
              <a:spcBef>
                <a:spcPts val="1600"/>
              </a:spcBef>
              <a:spcAft>
                <a:spcPts val="1600"/>
              </a:spcAft>
              <a:buClr>
                <a:schemeClr val="lt1"/>
              </a:buClr>
              <a:buSzPts val="1400"/>
              <a:buNone/>
              <a:defRPr>
                <a:solidFill>
                  <a:schemeClr val="lt1"/>
                </a:solidFill>
              </a:defRPr>
            </a:lvl9pPr>
          </a:lstStyle>
          <a:p>
            <a:endParaRPr/>
          </a:p>
        </p:txBody>
      </p:sp>
      <p:sp>
        <p:nvSpPr>
          <p:cNvPr id="67" name="Google Shape;67;p15"/>
          <p:cNvSpPr txBox="1">
            <a:spLocks noGrp="1"/>
          </p:cNvSpPr>
          <p:nvPr>
            <p:ph type="subTitle" idx="2"/>
          </p:nvPr>
        </p:nvSpPr>
        <p:spPr>
          <a:xfrm>
            <a:off x="2728437" y="2812190"/>
            <a:ext cx="16473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2400"/>
              <a:buFont typeface="Montserrat SemiBold"/>
              <a:buNone/>
              <a:defRPr b="1"/>
            </a:lvl1pPr>
            <a:lvl2pPr lvl="1" rtl="0">
              <a:spcBef>
                <a:spcPts val="1600"/>
              </a:spcBef>
              <a:spcAft>
                <a:spcPts val="0"/>
              </a:spcAft>
              <a:buClr>
                <a:schemeClr val="lt1"/>
              </a:buClr>
              <a:buSzPts val="1400"/>
              <a:buNone/>
              <a:defRPr>
                <a:solidFill>
                  <a:schemeClr val="lt1"/>
                </a:solidFill>
              </a:defRPr>
            </a:lvl2pPr>
            <a:lvl3pPr lvl="2" rtl="0">
              <a:spcBef>
                <a:spcPts val="1600"/>
              </a:spcBef>
              <a:spcAft>
                <a:spcPts val="0"/>
              </a:spcAft>
              <a:buClr>
                <a:schemeClr val="lt1"/>
              </a:buClr>
              <a:buSzPts val="1400"/>
              <a:buNone/>
              <a:defRPr>
                <a:solidFill>
                  <a:schemeClr val="lt1"/>
                </a:solidFill>
              </a:defRPr>
            </a:lvl3pPr>
            <a:lvl4pPr lvl="3" rtl="0">
              <a:spcBef>
                <a:spcPts val="1600"/>
              </a:spcBef>
              <a:spcAft>
                <a:spcPts val="0"/>
              </a:spcAft>
              <a:buClr>
                <a:schemeClr val="lt1"/>
              </a:buClr>
              <a:buSzPts val="1400"/>
              <a:buNone/>
              <a:defRPr>
                <a:solidFill>
                  <a:schemeClr val="lt1"/>
                </a:solidFill>
              </a:defRPr>
            </a:lvl4pPr>
            <a:lvl5pPr lvl="4" rtl="0">
              <a:spcBef>
                <a:spcPts val="1600"/>
              </a:spcBef>
              <a:spcAft>
                <a:spcPts val="0"/>
              </a:spcAft>
              <a:buClr>
                <a:schemeClr val="lt1"/>
              </a:buClr>
              <a:buSzPts val="1400"/>
              <a:buNone/>
              <a:defRPr>
                <a:solidFill>
                  <a:schemeClr val="lt1"/>
                </a:solidFill>
              </a:defRPr>
            </a:lvl5pPr>
            <a:lvl6pPr lvl="5" rtl="0">
              <a:spcBef>
                <a:spcPts val="1600"/>
              </a:spcBef>
              <a:spcAft>
                <a:spcPts val="0"/>
              </a:spcAft>
              <a:buClr>
                <a:schemeClr val="lt1"/>
              </a:buClr>
              <a:buSzPts val="1400"/>
              <a:buNone/>
              <a:defRPr>
                <a:solidFill>
                  <a:schemeClr val="lt1"/>
                </a:solidFill>
              </a:defRPr>
            </a:lvl6pPr>
            <a:lvl7pPr lvl="6" rtl="0">
              <a:spcBef>
                <a:spcPts val="1600"/>
              </a:spcBef>
              <a:spcAft>
                <a:spcPts val="0"/>
              </a:spcAft>
              <a:buClr>
                <a:schemeClr val="lt1"/>
              </a:buClr>
              <a:buSzPts val="1400"/>
              <a:buNone/>
              <a:defRPr>
                <a:solidFill>
                  <a:schemeClr val="lt1"/>
                </a:solidFill>
              </a:defRPr>
            </a:lvl7pPr>
            <a:lvl8pPr lvl="7" rtl="0">
              <a:spcBef>
                <a:spcPts val="1600"/>
              </a:spcBef>
              <a:spcAft>
                <a:spcPts val="0"/>
              </a:spcAft>
              <a:buClr>
                <a:schemeClr val="lt1"/>
              </a:buClr>
              <a:buSzPts val="1400"/>
              <a:buNone/>
              <a:defRPr>
                <a:solidFill>
                  <a:schemeClr val="lt1"/>
                </a:solidFill>
              </a:defRPr>
            </a:lvl8pPr>
            <a:lvl9pPr lvl="8" rtl="0">
              <a:spcBef>
                <a:spcPts val="1600"/>
              </a:spcBef>
              <a:spcAft>
                <a:spcPts val="1600"/>
              </a:spcAft>
              <a:buClr>
                <a:schemeClr val="lt1"/>
              </a:buClr>
              <a:buSzPts val="1400"/>
              <a:buNone/>
              <a:defRPr>
                <a:solidFill>
                  <a:schemeClr val="lt1"/>
                </a:solidFill>
              </a:defRPr>
            </a:lvl9pPr>
          </a:lstStyle>
          <a:p>
            <a:endParaRPr/>
          </a:p>
        </p:txBody>
      </p:sp>
      <p:sp>
        <p:nvSpPr>
          <p:cNvPr id="68" name="Google Shape;68;p15"/>
          <p:cNvSpPr txBox="1">
            <a:spLocks noGrp="1"/>
          </p:cNvSpPr>
          <p:nvPr>
            <p:ph type="subTitle" idx="3"/>
          </p:nvPr>
        </p:nvSpPr>
        <p:spPr>
          <a:xfrm>
            <a:off x="4755775" y="2812190"/>
            <a:ext cx="16473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2400"/>
              <a:buFont typeface="Montserrat SemiBold"/>
              <a:buNone/>
              <a:defRPr b="1"/>
            </a:lvl1pPr>
            <a:lvl2pPr lvl="1" rtl="0">
              <a:spcBef>
                <a:spcPts val="1600"/>
              </a:spcBef>
              <a:spcAft>
                <a:spcPts val="0"/>
              </a:spcAft>
              <a:buClr>
                <a:schemeClr val="lt1"/>
              </a:buClr>
              <a:buSzPts val="1400"/>
              <a:buNone/>
              <a:defRPr>
                <a:solidFill>
                  <a:schemeClr val="lt1"/>
                </a:solidFill>
              </a:defRPr>
            </a:lvl2pPr>
            <a:lvl3pPr lvl="2" rtl="0">
              <a:spcBef>
                <a:spcPts val="1600"/>
              </a:spcBef>
              <a:spcAft>
                <a:spcPts val="0"/>
              </a:spcAft>
              <a:buClr>
                <a:schemeClr val="lt1"/>
              </a:buClr>
              <a:buSzPts val="1400"/>
              <a:buNone/>
              <a:defRPr>
                <a:solidFill>
                  <a:schemeClr val="lt1"/>
                </a:solidFill>
              </a:defRPr>
            </a:lvl3pPr>
            <a:lvl4pPr lvl="3" rtl="0">
              <a:spcBef>
                <a:spcPts val="1600"/>
              </a:spcBef>
              <a:spcAft>
                <a:spcPts val="0"/>
              </a:spcAft>
              <a:buClr>
                <a:schemeClr val="lt1"/>
              </a:buClr>
              <a:buSzPts val="1400"/>
              <a:buNone/>
              <a:defRPr>
                <a:solidFill>
                  <a:schemeClr val="lt1"/>
                </a:solidFill>
              </a:defRPr>
            </a:lvl4pPr>
            <a:lvl5pPr lvl="4" rtl="0">
              <a:spcBef>
                <a:spcPts val="1600"/>
              </a:spcBef>
              <a:spcAft>
                <a:spcPts val="0"/>
              </a:spcAft>
              <a:buClr>
                <a:schemeClr val="lt1"/>
              </a:buClr>
              <a:buSzPts val="1400"/>
              <a:buNone/>
              <a:defRPr>
                <a:solidFill>
                  <a:schemeClr val="lt1"/>
                </a:solidFill>
              </a:defRPr>
            </a:lvl5pPr>
            <a:lvl6pPr lvl="5" rtl="0">
              <a:spcBef>
                <a:spcPts val="1600"/>
              </a:spcBef>
              <a:spcAft>
                <a:spcPts val="0"/>
              </a:spcAft>
              <a:buClr>
                <a:schemeClr val="lt1"/>
              </a:buClr>
              <a:buSzPts val="1400"/>
              <a:buNone/>
              <a:defRPr>
                <a:solidFill>
                  <a:schemeClr val="lt1"/>
                </a:solidFill>
              </a:defRPr>
            </a:lvl6pPr>
            <a:lvl7pPr lvl="6" rtl="0">
              <a:spcBef>
                <a:spcPts val="1600"/>
              </a:spcBef>
              <a:spcAft>
                <a:spcPts val="0"/>
              </a:spcAft>
              <a:buClr>
                <a:schemeClr val="lt1"/>
              </a:buClr>
              <a:buSzPts val="1400"/>
              <a:buNone/>
              <a:defRPr>
                <a:solidFill>
                  <a:schemeClr val="lt1"/>
                </a:solidFill>
              </a:defRPr>
            </a:lvl7pPr>
            <a:lvl8pPr lvl="7" rtl="0">
              <a:spcBef>
                <a:spcPts val="1600"/>
              </a:spcBef>
              <a:spcAft>
                <a:spcPts val="0"/>
              </a:spcAft>
              <a:buClr>
                <a:schemeClr val="lt1"/>
              </a:buClr>
              <a:buSzPts val="1400"/>
              <a:buNone/>
              <a:defRPr>
                <a:solidFill>
                  <a:schemeClr val="lt1"/>
                </a:solidFill>
              </a:defRPr>
            </a:lvl8pPr>
            <a:lvl9pPr lvl="8" rtl="0">
              <a:spcBef>
                <a:spcPts val="1600"/>
              </a:spcBef>
              <a:spcAft>
                <a:spcPts val="1600"/>
              </a:spcAft>
              <a:buClr>
                <a:schemeClr val="lt1"/>
              </a:buClr>
              <a:buSzPts val="1400"/>
              <a:buNone/>
              <a:defRPr>
                <a:solidFill>
                  <a:schemeClr val="lt1"/>
                </a:solidFill>
              </a:defRPr>
            </a:lvl9pPr>
          </a:lstStyle>
          <a:p>
            <a:endParaRPr/>
          </a:p>
        </p:txBody>
      </p:sp>
      <p:sp>
        <p:nvSpPr>
          <p:cNvPr id="69" name="Google Shape;69;p15"/>
          <p:cNvSpPr txBox="1">
            <a:spLocks noGrp="1"/>
          </p:cNvSpPr>
          <p:nvPr>
            <p:ph type="subTitle" idx="4"/>
          </p:nvPr>
        </p:nvSpPr>
        <p:spPr>
          <a:xfrm>
            <a:off x="6779175" y="2812190"/>
            <a:ext cx="16473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2400"/>
              <a:buFont typeface="Montserrat SemiBold"/>
              <a:buNone/>
              <a:defRPr b="1"/>
            </a:lvl1pPr>
            <a:lvl2pPr lvl="1" rtl="0">
              <a:spcBef>
                <a:spcPts val="1600"/>
              </a:spcBef>
              <a:spcAft>
                <a:spcPts val="0"/>
              </a:spcAft>
              <a:buClr>
                <a:schemeClr val="lt1"/>
              </a:buClr>
              <a:buSzPts val="1400"/>
              <a:buNone/>
              <a:defRPr>
                <a:solidFill>
                  <a:schemeClr val="lt1"/>
                </a:solidFill>
              </a:defRPr>
            </a:lvl2pPr>
            <a:lvl3pPr lvl="2" rtl="0">
              <a:spcBef>
                <a:spcPts val="1600"/>
              </a:spcBef>
              <a:spcAft>
                <a:spcPts val="0"/>
              </a:spcAft>
              <a:buClr>
                <a:schemeClr val="lt1"/>
              </a:buClr>
              <a:buSzPts val="1400"/>
              <a:buNone/>
              <a:defRPr>
                <a:solidFill>
                  <a:schemeClr val="lt1"/>
                </a:solidFill>
              </a:defRPr>
            </a:lvl3pPr>
            <a:lvl4pPr lvl="3" rtl="0">
              <a:spcBef>
                <a:spcPts val="1600"/>
              </a:spcBef>
              <a:spcAft>
                <a:spcPts val="0"/>
              </a:spcAft>
              <a:buClr>
                <a:schemeClr val="lt1"/>
              </a:buClr>
              <a:buSzPts val="1400"/>
              <a:buNone/>
              <a:defRPr>
                <a:solidFill>
                  <a:schemeClr val="lt1"/>
                </a:solidFill>
              </a:defRPr>
            </a:lvl4pPr>
            <a:lvl5pPr lvl="4" rtl="0">
              <a:spcBef>
                <a:spcPts val="1600"/>
              </a:spcBef>
              <a:spcAft>
                <a:spcPts val="0"/>
              </a:spcAft>
              <a:buClr>
                <a:schemeClr val="lt1"/>
              </a:buClr>
              <a:buSzPts val="1400"/>
              <a:buNone/>
              <a:defRPr>
                <a:solidFill>
                  <a:schemeClr val="lt1"/>
                </a:solidFill>
              </a:defRPr>
            </a:lvl5pPr>
            <a:lvl6pPr lvl="5" rtl="0">
              <a:spcBef>
                <a:spcPts val="1600"/>
              </a:spcBef>
              <a:spcAft>
                <a:spcPts val="0"/>
              </a:spcAft>
              <a:buClr>
                <a:schemeClr val="lt1"/>
              </a:buClr>
              <a:buSzPts val="1400"/>
              <a:buNone/>
              <a:defRPr>
                <a:solidFill>
                  <a:schemeClr val="lt1"/>
                </a:solidFill>
              </a:defRPr>
            </a:lvl6pPr>
            <a:lvl7pPr lvl="6" rtl="0">
              <a:spcBef>
                <a:spcPts val="1600"/>
              </a:spcBef>
              <a:spcAft>
                <a:spcPts val="0"/>
              </a:spcAft>
              <a:buClr>
                <a:schemeClr val="lt1"/>
              </a:buClr>
              <a:buSzPts val="1400"/>
              <a:buNone/>
              <a:defRPr>
                <a:solidFill>
                  <a:schemeClr val="lt1"/>
                </a:solidFill>
              </a:defRPr>
            </a:lvl7pPr>
            <a:lvl8pPr lvl="7" rtl="0">
              <a:spcBef>
                <a:spcPts val="1600"/>
              </a:spcBef>
              <a:spcAft>
                <a:spcPts val="0"/>
              </a:spcAft>
              <a:buClr>
                <a:schemeClr val="lt1"/>
              </a:buClr>
              <a:buSzPts val="1400"/>
              <a:buNone/>
              <a:defRPr>
                <a:solidFill>
                  <a:schemeClr val="lt1"/>
                </a:solidFill>
              </a:defRPr>
            </a:lvl8pPr>
            <a:lvl9pPr lvl="8" rtl="0">
              <a:spcBef>
                <a:spcPts val="1600"/>
              </a:spcBef>
              <a:spcAft>
                <a:spcPts val="1600"/>
              </a:spcAft>
              <a:buClr>
                <a:schemeClr val="lt1"/>
              </a:buClr>
              <a:buSzPts val="1400"/>
              <a:buNone/>
              <a:defRPr>
                <a:solidFill>
                  <a:schemeClr val="lt1"/>
                </a:solidFill>
              </a:defRPr>
            </a:lvl9pPr>
          </a:lstStyle>
          <a:p>
            <a:endParaRPr/>
          </a:p>
        </p:txBody>
      </p:sp>
      <p:sp>
        <p:nvSpPr>
          <p:cNvPr id="70" name="Google Shape;70;p15"/>
          <p:cNvSpPr txBox="1">
            <a:spLocks noGrp="1"/>
          </p:cNvSpPr>
          <p:nvPr>
            <p:ph type="subTitle" idx="5"/>
          </p:nvPr>
        </p:nvSpPr>
        <p:spPr>
          <a:xfrm>
            <a:off x="604788" y="3225975"/>
            <a:ext cx="1856700" cy="947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spcBef>
                <a:spcPts val="160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71" name="Google Shape;71;p15"/>
          <p:cNvSpPr txBox="1">
            <a:spLocks noGrp="1"/>
          </p:cNvSpPr>
          <p:nvPr>
            <p:ph type="subTitle" idx="6"/>
          </p:nvPr>
        </p:nvSpPr>
        <p:spPr>
          <a:xfrm>
            <a:off x="2623738" y="3225975"/>
            <a:ext cx="1856700" cy="947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spcBef>
                <a:spcPts val="160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72" name="Google Shape;72;p15"/>
          <p:cNvSpPr txBox="1">
            <a:spLocks noGrp="1"/>
          </p:cNvSpPr>
          <p:nvPr>
            <p:ph type="subTitle" idx="7"/>
          </p:nvPr>
        </p:nvSpPr>
        <p:spPr>
          <a:xfrm>
            <a:off x="4651125" y="3225975"/>
            <a:ext cx="1856700" cy="947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73" name="Google Shape;73;p15"/>
          <p:cNvSpPr txBox="1">
            <a:spLocks noGrp="1"/>
          </p:cNvSpPr>
          <p:nvPr>
            <p:ph type="subTitle" idx="8"/>
          </p:nvPr>
        </p:nvSpPr>
        <p:spPr>
          <a:xfrm>
            <a:off x="6674475" y="3225975"/>
            <a:ext cx="1856700" cy="947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spcBef>
                <a:spcPts val="160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74" name="Google Shape;74;p15"/>
          <p:cNvSpPr txBox="1">
            <a:spLocks noGrp="1"/>
          </p:cNvSpPr>
          <p:nvPr>
            <p:ph type="title" idx="9" hasCustomPrompt="1"/>
          </p:nvPr>
        </p:nvSpPr>
        <p:spPr>
          <a:xfrm>
            <a:off x="1272880" y="1864032"/>
            <a:ext cx="530400" cy="530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200"/>
              <a:buNone/>
              <a:defRPr sz="3200" b="0">
                <a:latin typeface="Roboto Black"/>
                <a:ea typeface="Roboto Black"/>
                <a:cs typeface="Roboto Black"/>
                <a:sym typeface="Roboto Black"/>
              </a:defRPr>
            </a:lvl1pPr>
            <a:lvl2pPr lvl="1" algn="ctr" rtl="0">
              <a:spcBef>
                <a:spcPts val="0"/>
              </a:spcBef>
              <a:spcAft>
                <a:spcPts val="0"/>
              </a:spcAft>
              <a:buClr>
                <a:schemeClr val="dk2"/>
              </a:buClr>
              <a:buSzPts val="4800"/>
              <a:buFont typeface="Montserrat ExtraBold"/>
              <a:buNone/>
              <a:defRPr sz="4800">
                <a:solidFill>
                  <a:schemeClr val="dk2"/>
                </a:solidFill>
                <a:latin typeface="Montserrat ExtraBold"/>
                <a:ea typeface="Montserrat ExtraBold"/>
                <a:cs typeface="Montserrat ExtraBold"/>
                <a:sym typeface="Montserrat ExtraBold"/>
              </a:defRPr>
            </a:lvl2pPr>
            <a:lvl3pPr lvl="2" algn="ctr" rtl="0">
              <a:spcBef>
                <a:spcPts val="0"/>
              </a:spcBef>
              <a:spcAft>
                <a:spcPts val="0"/>
              </a:spcAft>
              <a:buClr>
                <a:schemeClr val="dk2"/>
              </a:buClr>
              <a:buSzPts val="4800"/>
              <a:buFont typeface="Montserrat ExtraBold"/>
              <a:buNone/>
              <a:defRPr sz="4800">
                <a:solidFill>
                  <a:schemeClr val="dk2"/>
                </a:solidFill>
                <a:latin typeface="Montserrat ExtraBold"/>
                <a:ea typeface="Montserrat ExtraBold"/>
                <a:cs typeface="Montserrat ExtraBold"/>
                <a:sym typeface="Montserrat ExtraBold"/>
              </a:defRPr>
            </a:lvl3pPr>
            <a:lvl4pPr lvl="3" algn="ctr" rtl="0">
              <a:spcBef>
                <a:spcPts val="0"/>
              </a:spcBef>
              <a:spcAft>
                <a:spcPts val="0"/>
              </a:spcAft>
              <a:buClr>
                <a:schemeClr val="dk2"/>
              </a:buClr>
              <a:buSzPts val="4800"/>
              <a:buFont typeface="Montserrat ExtraBold"/>
              <a:buNone/>
              <a:defRPr sz="4800">
                <a:solidFill>
                  <a:schemeClr val="dk2"/>
                </a:solidFill>
                <a:latin typeface="Montserrat ExtraBold"/>
                <a:ea typeface="Montserrat ExtraBold"/>
                <a:cs typeface="Montserrat ExtraBold"/>
                <a:sym typeface="Montserrat ExtraBold"/>
              </a:defRPr>
            </a:lvl4pPr>
            <a:lvl5pPr lvl="4" algn="ctr" rtl="0">
              <a:spcBef>
                <a:spcPts val="0"/>
              </a:spcBef>
              <a:spcAft>
                <a:spcPts val="0"/>
              </a:spcAft>
              <a:buClr>
                <a:schemeClr val="dk2"/>
              </a:buClr>
              <a:buSzPts val="4800"/>
              <a:buFont typeface="Montserrat ExtraBold"/>
              <a:buNone/>
              <a:defRPr sz="4800">
                <a:solidFill>
                  <a:schemeClr val="dk2"/>
                </a:solidFill>
                <a:latin typeface="Montserrat ExtraBold"/>
                <a:ea typeface="Montserrat ExtraBold"/>
                <a:cs typeface="Montserrat ExtraBold"/>
                <a:sym typeface="Montserrat ExtraBold"/>
              </a:defRPr>
            </a:lvl5pPr>
            <a:lvl6pPr lvl="5" algn="ctr" rtl="0">
              <a:spcBef>
                <a:spcPts val="0"/>
              </a:spcBef>
              <a:spcAft>
                <a:spcPts val="0"/>
              </a:spcAft>
              <a:buClr>
                <a:schemeClr val="dk2"/>
              </a:buClr>
              <a:buSzPts val="4800"/>
              <a:buFont typeface="Montserrat ExtraBold"/>
              <a:buNone/>
              <a:defRPr sz="4800">
                <a:solidFill>
                  <a:schemeClr val="dk2"/>
                </a:solidFill>
                <a:latin typeface="Montserrat ExtraBold"/>
                <a:ea typeface="Montserrat ExtraBold"/>
                <a:cs typeface="Montserrat ExtraBold"/>
                <a:sym typeface="Montserrat ExtraBold"/>
              </a:defRPr>
            </a:lvl6pPr>
            <a:lvl7pPr lvl="6" algn="ctr" rtl="0">
              <a:spcBef>
                <a:spcPts val="0"/>
              </a:spcBef>
              <a:spcAft>
                <a:spcPts val="0"/>
              </a:spcAft>
              <a:buClr>
                <a:schemeClr val="dk2"/>
              </a:buClr>
              <a:buSzPts val="4800"/>
              <a:buFont typeface="Montserrat ExtraBold"/>
              <a:buNone/>
              <a:defRPr sz="4800">
                <a:solidFill>
                  <a:schemeClr val="dk2"/>
                </a:solidFill>
                <a:latin typeface="Montserrat ExtraBold"/>
                <a:ea typeface="Montserrat ExtraBold"/>
                <a:cs typeface="Montserrat ExtraBold"/>
                <a:sym typeface="Montserrat ExtraBold"/>
              </a:defRPr>
            </a:lvl7pPr>
            <a:lvl8pPr lvl="7" algn="ctr" rtl="0">
              <a:spcBef>
                <a:spcPts val="0"/>
              </a:spcBef>
              <a:spcAft>
                <a:spcPts val="0"/>
              </a:spcAft>
              <a:buClr>
                <a:schemeClr val="dk2"/>
              </a:buClr>
              <a:buSzPts val="4800"/>
              <a:buFont typeface="Montserrat ExtraBold"/>
              <a:buNone/>
              <a:defRPr sz="4800">
                <a:solidFill>
                  <a:schemeClr val="dk2"/>
                </a:solidFill>
                <a:latin typeface="Montserrat ExtraBold"/>
                <a:ea typeface="Montserrat ExtraBold"/>
                <a:cs typeface="Montserrat ExtraBold"/>
                <a:sym typeface="Montserrat ExtraBold"/>
              </a:defRPr>
            </a:lvl8pPr>
            <a:lvl9pPr lvl="8" algn="ctr" rtl="0">
              <a:spcBef>
                <a:spcPts val="0"/>
              </a:spcBef>
              <a:spcAft>
                <a:spcPts val="0"/>
              </a:spcAft>
              <a:buClr>
                <a:schemeClr val="dk2"/>
              </a:buClr>
              <a:buSzPts val="4800"/>
              <a:buFont typeface="Montserrat ExtraBold"/>
              <a:buNone/>
              <a:defRPr sz="4800">
                <a:solidFill>
                  <a:schemeClr val="dk2"/>
                </a:solidFill>
                <a:latin typeface="Montserrat ExtraBold"/>
                <a:ea typeface="Montserrat ExtraBold"/>
                <a:cs typeface="Montserrat ExtraBold"/>
                <a:sym typeface="Montserrat ExtraBold"/>
              </a:defRPr>
            </a:lvl9pPr>
          </a:lstStyle>
          <a:p>
            <a:r>
              <a:t>xx%</a:t>
            </a:r>
          </a:p>
        </p:txBody>
      </p:sp>
      <p:sp>
        <p:nvSpPr>
          <p:cNvPr id="75" name="Google Shape;75;p15"/>
          <p:cNvSpPr txBox="1">
            <a:spLocks noGrp="1"/>
          </p:cNvSpPr>
          <p:nvPr>
            <p:ph type="title" idx="13" hasCustomPrompt="1"/>
          </p:nvPr>
        </p:nvSpPr>
        <p:spPr>
          <a:xfrm>
            <a:off x="5319184" y="1862518"/>
            <a:ext cx="530400" cy="530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200"/>
              <a:buNone/>
              <a:defRPr sz="3200" b="0">
                <a:latin typeface="Roboto Black"/>
                <a:ea typeface="Roboto Black"/>
                <a:cs typeface="Roboto Black"/>
                <a:sym typeface="Roboto Black"/>
              </a:defRPr>
            </a:lvl1pPr>
            <a:lvl2pPr lvl="1" algn="ctr" rtl="0">
              <a:spcBef>
                <a:spcPts val="0"/>
              </a:spcBef>
              <a:spcAft>
                <a:spcPts val="0"/>
              </a:spcAft>
              <a:buClr>
                <a:schemeClr val="dk2"/>
              </a:buClr>
              <a:buSzPts val="4800"/>
              <a:buFont typeface="Montserrat ExtraBold"/>
              <a:buNone/>
              <a:defRPr sz="4800">
                <a:solidFill>
                  <a:schemeClr val="dk2"/>
                </a:solidFill>
                <a:latin typeface="Montserrat ExtraBold"/>
                <a:ea typeface="Montserrat ExtraBold"/>
                <a:cs typeface="Montserrat ExtraBold"/>
                <a:sym typeface="Montserrat ExtraBold"/>
              </a:defRPr>
            </a:lvl2pPr>
            <a:lvl3pPr lvl="2" algn="ctr" rtl="0">
              <a:spcBef>
                <a:spcPts val="0"/>
              </a:spcBef>
              <a:spcAft>
                <a:spcPts val="0"/>
              </a:spcAft>
              <a:buClr>
                <a:schemeClr val="dk2"/>
              </a:buClr>
              <a:buSzPts val="4800"/>
              <a:buFont typeface="Montserrat ExtraBold"/>
              <a:buNone/>
              <a:defRPr sz="4800">
                <a:solidFill>
                  <a:schemeClr val="dk2"/>
                </a:solidFill>
                <a:latin typeface="Montserrat ExtraBold"/>
                <a:ea typeface="Montserrat ExtraBold"/>
                <a:cs typeface="Montserrat ExtraBold"/>
                <a:sym typeface="Montserrat ExtraBold"/>
              </a:defRPr>
            </a:lvl3pPr>
            <a:lvl4pPr lvl="3" algn="ctr" rtl="0">
              <a:spcBef>
                <a:spcPts val="0"/>
              </a:spcBef>
              <a:spcAft>
                <a:spcPts val="0"/>
              </a:spcAft>
              <a:buClr>
                <a:schemeClr val="dk2"/>
              </a:buClr>
              <a:buSzPts val="4800"/>
              <a:buFont typeface="Montserrat ExtraBold"/>
              <a:buNone/>
              <a:defRPr sz="4800">
                <a:solidFill>
                  <a:schemeClr val="dk2"/>
                </a:solidFill>
                <a:latin typeface="Montserrat ExtraBold"/>
                <a:ea typeface="Montserrat ExtraBold"/>
                <a:cs typeface="Montserrat ExtraBold"/>
                <a:sym typeface="Montserrat ExtraBold"/>
              </a:defRPr>
            </a:lvl4pPr>
            <a:lvl5pPr lvl="4" algn="ctr" rtl="0">
              <a:spcBef>
                <a:spcPts val="0"/>
              </a:spcBef>
              <a:spcAft>
                <a:spcPts val="0"/>
              </a:spcAft>
              <a:buClr>
                <a:schemeClr val="dk2"/>
              </a:buClr>
              <a:buSzPts val="4800"/>
              <a:buFont typeface="Montserrat ExtraBold"/>
              <a:buNone/>
              <a:defRPr sz="4800">
                <a:solidFill>
                  <a:schemeClr val="dk2"/>
                </a:solidFill>
                <a:latin typeface="Montserrat ExtraBold"/>
                <a:ea typeface="Montserrat ExtraBold"/>
                <a:cs typeface="Montserrat ExtraBold"/>
                <a:sym typeface="Montserrat ExtraBold"/>
              </a:defRPr>
            </a:lvl5pPr>
            <a:lvl6pPr lvl="5" algn="ctr" rtl="0">
              <a:spcBef>
                <a:spcPts val="0"/>
              </a:spcBef>
              <a:spcAft>
                <a:spcPts val="0"/>
              </a:spcAft>
              <a:buClr>
                <a:schemeClr val="dk2"/>
              </a:buClr>
              <a:buSzPts val="4800"/>
              <a:buFont typeface="Montserrat ExtraBold"/>
              <a:buNone/>
              <a:defRPr sz="4800">
                <a:solidFill>
                  <a:schemeClr val="dk2"/>
                </a:solidFill>
                <a:latin typeface="Montserrat ExtraBold"/>
                <a:ea typeface="Montserrat ExtraBold"/>
                <a:cs typeface="Montserrat ExtraBold"/>
                <a:sym typeface="Montserrat ExtraBold"/>
              </a:defRPr>
            </a:lvl6pPr>
            <a:lvl7pPr lvl="6" algn="ctr" rtl="0">
              <a:spcBef>
                <a:spcPts val="0"/>
              </a:spcBef>
              <a:spcAft>
                <a:spcPts val="0"/>
              </a:spcAft>
              <a:buClr>
                <a:schemeClr val="dk2"/>
              </a:buClr>
              <a:buSzPts val="4800"/>
              <a:buFont typeface="Montserrat ExtraBold"/>
              <a:buNone/>
              <a:defRPr sz="4800">
                <a:solidFill>
                  <a:schemeClr val="dk2"/>
                </a:solidFill>
                <a:latin typeface="Montserrat ExtraBold"/>
                <a:ea typeface="Montserrat ExtraBold"/>
                <a:cs typeface="Montserrat ExtraBold"/>
                <a:sym typeface="Montserrat ExtraBold"/>
              </a:defRPr>
            </a:lvl7pPr>
            <a:lvl8pPr lvl="7" algn="ctr" rtl="0">
              <a:spcBef>
                <a:spcPts val="0"/>
              </a:spcBef>
              <a:spcAft>
                <a:spcPts val="0"/>
              </a:spcAft>
              <a:buClr>
                <a:schemeClr val="dk2"/>
              </a:buClr>
              <a:buSzPts val="4800"/>
              <a:buFont typeface="Montserrat ExtraBold"/>
              <a:buNone/>
              <a:defRPr sz="4800">
                <a:solidFill>
                  <a:schemeClr val="dk2"/>
                </a:solidFill>
                <a:latin typeface="Montserrat ExtraBold"/>
                <a:ea typeface="Montserrat ExtraBold"/>
                <a:cs typeface="Montserrat ExtraBold"/>
                <a:sym typeface="Montserrat ExtraBold"/>
              </a:defRPr>
            </a:lvl8pPr>
            <a:lvl9pPr lvl="8" algn="ctr" rtl="0">
              <a:spcBef>
                <a:spcPts val="0"/>
              </a:spcBef>
              <a:spcAft>
                <a:spcPts val="0"/>
              </a:spcAft>
              <a:buClr>
                <a:schemeClr val="dk2"/>
              </a:buClr>
              <a:buSzPts val="4800"/>
              <a:buFont typeface="Montserrat ExtraBold"/>
              <a:buNone/>
              <a:defRPr sz="4800">
                <a:solidFill>
                  <a:schemeClr val="dk2"/>
                </a:solidFill>
                <a:latin typeface="Montserrat ExtraBold"/>
                <a:ea typeface="Montserrat ExtraBold"/>
                <a:cs typeface="Montserrat ExtraBold"/>
                <a:sym typeface="Montserrat ExtraBold"/>
              </a:defRPr>
            </a:lvl9pPr>
          </a:lstStyle>
          <a:p>
            <a:r>
              <a:t>xx%</a:t>
            </a:r>
          </a:p>
        </p:txBody>
      </p:sp>
      <p:sp>
        <p:nvSpPr>
          <p:cNvPr id="76" name="Google Shape;76;p15"/>
          <p:cNvSpPr txBox="1">
            <a:spLocks noGrp="1"/>
          </p:cNvSpPr>
          <p:nvPr>
            <p:ph type="title" idx="14" hasCustomPrompt="1"/>
          </p:nvPr>
        </p:nvSpPr>
        <p:spPr>
          <a:xfrm>
            <a:off x="3296780" y="1864032"/>
            <a:ext cx="530400" cy="530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200"/>
              <a:buNone/>
              <a:defRPr sz="3200" b="0">
                <a:latin typeface="Roboto Black"/>
                <a:ea typeface="Roboto Black"/>
                <a:cs typeface="Roboto Black"/>
                <a:sym typeface="Roboto Black"/>
              </a:defRPr>
            </a:lvl1pPr>
            <a:lvl2pPr lvl="1" algn="ctr" rtl="0">
              <a:spcBef>
                <a:spcPts val="0"/>
              </a:spcBef>
              <a:spcAft>
                <a:spcPts val="0"/>
              </a:spcAft>
              <a:buClr>
                <a:schemeClr val="dk2"/>
              </a:buClr>
              <a:buSzPts val="4800"/>
              <a:buFont typeface="Montserrat ExtraBold"/>
              <a:buNone/>
              <a:defRPr sz="4800">
                <a:solidFill>
                  <a:schemeClr val="dk2"/>
                </a:solidFill>
                <a:latin typeface="Montserrat ExtraBold"/>
                <a:ea typeface="Montserrat ExtraBold"/>
                <a:cs typeface="Montserrat ExtraBold"/>
                <a:sym typeface="Montserrat ExtraBold"/>
              </a:defRPr>
            </a:lvl2pPr>
            <a:lvl3pPr lvl="2" algn="ctr" rtl="0">
              <a:spcBef>
                <a:spcPts val="0"/>
              </a:spcBef>
              <a:spcAft>
                <a:spcPts val="0"/>
              </a:spcAft>
              <a:buClr>
                <a:schemeClr val="dk2"/>
              </a:buClr>
              <a:buSzPts val="4800"/>
              <a:buFont typeface="Montserrat ExtraBold"/>
              <a:buNone/>
              <a:defRPr sz="4800">
                <a:solidFill>
                  <a:schemeClr val="dk2"/>
                </a:solidFill>
                <a:latin typeface="Montserrat ExtraBold"/>
                <a:ea typeface="Montserrat ExtraBold"/>
                <a:cs typeface="Montserrat ExtraBold"/>
                <a:sym typeface="Montserrat ExtraBold"/>
              </a:defRPr>
            </a:lvl3pPr>
            <a:lvl4pPr lvl="3" algn="ctr" rtl="0">
              <a:spcBef>
                <a:spcPts val="0"/>
              </a:spcBef>
              <a:spcAft>
                <a:spcPts val="0"/>
              </a:spcAft>
              <a:buClr>
                <a:schemeClr val="dk2"/>
              </a:buClr>
              <a:buSzPts val="4800"/>
              <a:buFont typeface="Montserrat ExtraBold"/>
              <a:buNone/>
              <a:defRPr sz="4800">
                <a:solidFill>
                  <a:schemeClr val="dk2"/>
                </a:solidFill>
                <a:latin typeface="Montserrat ExtraBold"/>
                <a:ea typeface="Montserrat ExtraBold"/>
                <a:cs typeface="Montserrat ExtraBold"/>
                <a:sym typeface="Montserrat ExtraBold"/>
              </a:defRPr>
            </a:lvl4pPr>
            <a:lvl5pPr lvl="4" algn="ctr" rtl="0">
              <a:spcBef>
                <a:spcPts val="0"/>
              </a:spcBef>
              <a:spcAft>
                <a:spcPts val="0"/>
              </a:spcAft>
              <a:buClr>
                <a:schemeClr val="dk2"/>
              </a:buClr>
              <a:buSzPts val="4800"/>
              <a:buFont typeface="Montserrat ExtraBold"/>
              <a:buNone/>
              <a:defRPr sz="4800">
                <a:solidFill>
                  <a:schemeClr val="dk2"/>
                </a:solidFill>
                <a:latin typeface="Montserrat ExtraBold"/>
                <a:ea typeface="Montserrat ExtraBold"/>
                <a:cs typeface="Montserrat ExtraBold"/>
                <a:sym typeface="Montserrat ExtraBold"/>
              </a:defRPr>
            </a:lvl5pPr>
            <a:lvl6pPr lvl="5" algn="ctr" rtl="0">
              <a:spcBef>
                <a:spcPts val="0"/>
              </a:spcBef>
              <a:spcAft>
                <a:spcPts val="0"/>
              </a:spcAft>
              <a:buClr>
                <a:schemeClr val="dk2"/>
              </a:buClr>
              <a:buSzPts val="4800"/>
              <a:buFont typeface="Montserrat ExtraBold"/>
              <a:buNone/>
              <a:defRPr sz="4800">
                <a:solidFill>
                  <a:schemeClr val="dk2"/>
                </a:solidFill>
                <a:latin typeface="Montserrat ExtraBold"/>
                <a:ea typeface="Montserrat ExtraBold"/>
                <a:cs typeface="Montserrat ExtraBold"/>
                <a:sym typeface="Montserrat ExtraBold"/>
              </a:defRPr>
            </a:lvl6pPr>
            <a:lvl7pPr lvl="6" algn="ctr" rtl="0">
              <a:spcBef>
                <a:spcPts val="0"/>
              </a:spcBef>
              <a:spcAft>
                <a:spcPts val="0"/>
              </a:spcAft>
              <a:buClr>
                <a:schemeClr val="dk2"/>
              </a:buClr>
              <a:buSzPts val="4800"/>
              <a:buFont typeface="Montserrat ExtraBold"/>
              <a:buNone/>
              <a:defRPr sz="4800">
                <a:solidFill>
                  <a:schemeClr val="dk2"/>
                </a:solidFill>
                <a:latin typeface="Montserrat ExtraBold"/>
                <a:ea typeface="Montserrat ExtraBold"/>
                <a:cs typeface="Montserrat ExtraBold"/>
                <a:sym typeface="Montserrat ExtraBold"/>
              </a:defRPr>
            </a:lvl7pPr>
            <a:lvl8pPr lvl="7" algn="ctr" rtl="0">
              <a:spcBef>
                <a:spcPts val="0"/>
              </a:spcBef>
              <a:spcAft>
                <a:spcPts val="0"/>
              </a:spcAft>
              <a:buClr>
                <a:schemeClr val="dk2"/>
              </a:buClr>
              <a:buSzPts val="4800"/>
              <a:buFont typeface="Montserrat ExtraBold"/>
              <a:buNone/>
              <a:defRPr sz="4800">
                <a:solidFill>
                  <a:schemeClr val="dk2"/>
                </a:solidFill>
                <a:latin typeface="Montserrat ExtraBold"/>
                <a:ea typeface="Montserrat ExtraBold"/>
                <a:cs typeface="Montserrat ExtraBold"/>
                <a:sym typeface="Montserrat ExtraBold"/>
              </a:defRPr>
            </a:lvl8pPr>
            <a:lvl9pPr lvl="8" algn="ctr" rtl="0">
              <a:spcBef>
                <a:spcPts val="0"/>
              </a:spcBef>
              <a:spcAft>
                <a:spcPts val="0"/>
              </a:spcAft>
              <a:buClr>
                <a:schemeClr val="dk2"/>
              </a:buClr>
              <a:buSzPts val="4800"/>
              <a:buFont typeface="Montserrat ExtraBold"/>
              <a:buNone/>
              <a:defRPr sz="4800">
                <a:solidFill>
                  <a:schemeClr val="dk2"/>
                </a:solidFill>
                <a:latin typeface="Montserrat ExtraBold"/>
                <a:ea typeface="Montserrat ExtraBold"/>
                <a:cs typeface="Montserrat ExtraBold"/>
                <a:sym typeface="Montserrat ExtraBold"/>
              </a:defRPr>
            </a:lvl9pPr>
          </a:lstStyle>
          <a:p>
            <a:r>
              <a:t>xx%</a:t>
            </a:r>
          </a:p>
        </p:txBody>
      </p:sp>
      <p:sp>
        <p:nvSpPr>
          <p:cNvPr id="77" name="Google Shape;77;p15"/>
          <p:cNvSpPr txBox="1">
            <a:spLocks noGrp="1"/>
          </p:cNvSpPr>
          <p:nvPr>
            <p:ph type="title" idx="15" hasCustomPrompt="1"/>
          </p:nvPr>
        </p:nvSpPr>
        <p:spPr>
          <a:xfrm>
            <a:off x="7341583" y="1862518"/>
            <a:ext cx="530400" cy="530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200"/>
              <a:buNone/>
              <a:defRPr sz="3200" b="0">
                <a:latin typeface="Roboto Black"/>
                <a:ea typeface="Roboto Black"/>
                <a:cs typeface="Roboto Black"/>
                <a:sym typeface="Roboto Black"/>
              </a:defRPr>
            </a:lvl1pPr>
            <a:lvl2pPr lvl="1" algn="ctr" rtl="0">
              <a:spcBef>
                <a:spcPts val="0"/>
              </a:spcBef>
              <a:spcAft>
                <a:spcPts val="0"/>
              </a:spcAft>
              <a:buClr>
                <a:schemeClr val="dk2"/>
              </a:buClr>
              <a:buSzPts val="4800"/>
              <a:buFont typeface="Montserrat ExtraBold"/>
              <a:buNone/>
              <a:defRPr sz="4800">
                <a:solidFill>
                  <a:schemeClr val="dk2"/>
                </a:solidFill>
                <a:latin typeface="Montserrat ExtraBold"/>
                <a:ea typeface="Montserrat ExtraBold"/>
                <a:cs typeface="Montserrat ExtraBold"/>
                <a:sym typeface="Montserrat ExtraBold"/>
              </a:defRPr>
            </a:lvl2pPr>
            <a:lvl3pPr lvl="2" algn="ctr" rtl="0">
              <a:spcBef>
                <a:spcPts val="0"/>
              </a:spcBef>
              <a:spcAft>
                <a:spcPts val="0"/>
              </a:spcAft>
              <a:buClr>
                <a:schemeClr val="dk2"/>
              </a:buClr>
              <a:buSzPts val="4800"/>
              <a:buFont typeface="Montserrat ExtraBold"/>
              <a:buNone/>
              <a:defRPr sz="4800">
                <a:solidFill>
                  <a:schemeClr val="dk2"/>
                </a:solidFill>
                <a:latin typeface="Montserrat ExtraBold"/>
                <a:ea typeface="Montserrat ExtraBold"/>
                <a:cs typeface="Montserrat ExtraBold"/>
                <a:sym typeface="Montserrat ExtraBold"/>
              </a:defRPr>
            </a:lvl3pPr>
            <a:lvl4pPr lvl="3" algn="ctr" rtl="0">
              <a:spcBef>
                <a:spcPts val="0"/>
              </a:spcBef>
              <a:spcAft>
                <a:spcPts val="0"/>
              </a:spcAft>
              <a:buClr>
                <a:schemeClr val="dk2"/>
              </a:buClr>
              <a:buSzPts val="4800"/>
              <a:buFont typeface="Montserrat ExtraBold"/>
              <a:buNone/>
              <a:defRPr sz="4800">
                <a:solidFill>
                  <a:schemeClr val="dk2"/>
                </a:solidFill>
                <a:latin typeface="Montserrat ExtraBold"/>
                <a:ea typeface="Montserrat ExtraBold"/>
                <a:cs typeface="Montserrat ExtraBold"/>
                <a:sym typeface="Montserrat ExtraBold"/>
              </a:defRPr>
            </a:lvl4pPr>
            <a:lvl5pPr lvl="4" algn="ctr" rtl="0">
              <a:spcBef>
                <a:spcPts val="0"/>
              </a:spcBef>
              <a:spcAft>
                <a:spcPts val="0"/>
              </a:spcAft>
              <a:buClr>
                <a:schemeClr val="dk2"/>
              </a:buClr>
              <a:buSzPts val="4800"/>
              <a:buFont typeface="Montserrat ExtraBold"/>
              <a:buNone/>
              <a:defRPr sz="4800">
                <a:solidFill>
                  <a:schemeClr val="dk2"/>
                </a:solidFill>
                <a:latin typeface="Montserrat ExtraBold"/>
                <a:ea typeface="Montserrat ExtraBold"/>
                <a:cs typeface="Montserrat ExtraBold"/>
                <a:sym typeface="Montserrat ExtraBold"/>
              </a:defRPr>
            </a:lvl5pPr>
            <a:lvl6pPr lvl="5" algn="ctr" rtl="0">
              <a:spcBef>
                <a:spcPts val="0"/>
              </a:spcBef>
              <a:spcAft>
                <a:spcPts val="0"/>
              </a:spcAft>
              <a:buClr>
                <a:schemeClr val="dk2"/>
              </a:buClr>
              <a:buSzPts val="4800"/>
              <a:buFont typeface="Montserrat ExtraBold"/>
              <a:buNone/>
              <a:defRPr sz="4800">
                <a:solidFill>
                  <a:schemeClr val="dk2"/>
                </a:solidFill>
                <a:latin typeface="Montserrat ExtraBold"/>
                <a:ea typeface="Montserrat ExtraBold"/>
                <a:cs typeface="Montserrat ExtraBold"/>
                <a:sym typeface="Montserrat ExtraBold"/>
              </a:defRPr>
            </a:lvl6pPr>
            <a:lvl7pPr lvl="6" algn="ctr" rtl="0">
              <a:spcBef>
                <a:spcPts val="0"/>
              </a:spcBef>
              <a:spcAft>
                <a:spcPts val="0"/>
              </a:spcAft>
              <a:buClr>
                <a:schemeClr val="dk2"/>
              </a:buClr>
              <a:buSzPts val="4800"/>
              <a:buFont typeface="Montserrat ExtraBold"/>
              <a:buNone/>
              <a:defRPr sz="4800">
                <a:solidFill>
                  <a:schemeClr val="dk2"/>
                </a:solidFill>
                <a:latin typeface="Montserrat ExtraBold"/>
                <a:ea typeface="Montserrat ExtraBold"/>
                <a:cs typeface="Montserrat ExtraBold"/>
                <a:sym typeface="Montserrat ExtraBold"/>
              </a:defRPr>
            </a:lvl7pPr>
            <a:lvl8pPr lvl="7" algn="ctr" rtl="0">
              <a:spcBef>
                <a:spcPts val="0"/>
              </a:spcBef>
              <a:spcAft>
                <a:spcPts val="0"/>
              </a:spcAft>
              <a:buClr>
                <a:schemeClr val="dk2"/>
              </a:buClr>
              <a:buSzPts val="4800"/>
              <a:buFont typeface="Montserrat ExtraBold"/>
              <a:buNone/>
              <a:defRPr sz="4800">
                <a:solidFill>
                  <a:schemeClr val="dk2"/>
                </a:solidFill>
                <a:latin typeface="Montserrat ExtraBold"/>
                <a:ea typeface="Montserrat ExtraBold"/>
                <a:cs typeface="Montserrat ExtraBold"/>
                <a:sym typeface="Montserrat ExtraBold"/>
              </a:defRPr>
            </a:lvl8pPr>
            <a:lvl9pPr lvl="8" algn="ctr" rtl="0">
              <a:spcBef>
                <a:spcPts val="0"/>
              </a:spcBef>
              <a:spcAft>
                <a:spcPts val="0"/>
              </a:spcAft>
              <a:buClr>
                <a:schemeClr val="dk2"/>
              </a:buClr>
              <a:buSzPts val="4800"/>
              <a:buFont typeface="Montserrat ExtraBold"/>
              <a:buNone/>
              <a:defRPr sz="4800">
                <a:solidFill>
                  <a:schemeClr val="dk2"/>
                </a:solidFill>
                <a:latin typeface="Montserrat ExtraBold"/>
                <a:ea typeface="Montserrat ExtraBold"/>
                <a:cs typeface="Montserrat ExtraBold"/>
                <a:sym typeface="Montserrat ExtraBold"/>
              </a:defRPr>
            </a:lvl9pPr>
          </a:lstStyle>
          <a:p>
            <a:r>
              <a:t>xx%</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able of content">
  <p:cSld name="CUSTOM_2">
    <p:spTree>
      <p:nvGrpSpPr>
        <p:cNvPr id="1" name="Shape 78"/>
        <p:cNvGrpSpPr/>
        <p:nvPr/>
      </p:nvGrpSpPr>
      <p:grpSpPr>
        <a:xfrm>
          <a:off x="0" y="0"/>
          <a:ext cx="0" cy="0"/>
          <a:chOff x="0" y="0"/>
          <a:chExt cx="0" cy="0"/>
        </a:xfrm>
      </p:grpSpPr>
      <p:sp>
        <p:nvSpPr>
          <p:cNvPr id="79" name="Google Shape;79;p16"/>
          <p:cNvSpPr/>
          <p:nvPr/>
        </p:nvSpPr>
        <p:spPr>
          <a:xfrm>
            <a:off x="0" y="-1700"/>
            <a:ext cx="9144000" cy="5149800"/>
          </a:xfrm>
          <a:prstGeom prst="homePlate">
            <a:avLst>
              <a:gd name="adj" fmla="val 1336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16"/>
          <p:cNvSpPr txBox="1">
            <a:spLocks noGrp="1"/>
          </p:cNvSpPr>
          <p:nvPr>
            <p:ph type="title"/>
          </p:nvPr>
        </p:nvSpPr>
        <p:spPr>
          <a:xfrm>
            <a:off x="713250" y="448056"/>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Font typeface="Montserrat ExtraBold"/>
              <a:buNone/>
              <a:defRPr/>
            </a:lvl1pPr>
            <a:lvl2pPr lvl="1" algn="ctr" rtl="0">
              <a:spcBef>
                <a:spcPts val="0"/>
              </a:spcBef>
              <a:spcAft>
                <a:spcPts val="0"/>
              </a:spcAft>
              <a:buSzPts val="2800"/>
              <a:buFont typeface="Montserrat ExtraBold"/>
              <a:buNone/>
              <a:defRPr>
                <a:latin typeface="Montserrat ExtraBold"/>
                <a:ea typeface="Montserrat ExtraBold"/>
                <a:cs typeface="Montserrat ExtraBold"/>
                <a:sym typeface="Montserrat ExtraBold"/>
              </a:defRPr>
            </a:lvl2pPr>
            <a:lvl3pPr lvl="2" algn="ctr" rtl="0">
              <a:spcBef>
                <a:spcPts val="0"/>
              </a:spcBef>
              <a:spcAft>
                <a:spcPts val="0"/>
              </a:spcAft>
              <a:buSzPts val="2800"/>
              <a:buFont typeface="Montserrat ExtraBold"/>
              <a:buNone/>
              <a:defRPr>
                <a:latin typeface="Montserrat ExtraBold"/>
                <a:ea typeface="Montserrat ExtraBold"/>
                <a:cs typeface="Montserrat ExtraBold"/>
                <a:sym typeface="Montserrat ExtraBold"/>
              </a:defRPr>
            </a:lvl3pPr>
            <a:lvl4pPr lvl="3" algn="ctr" rtl="0">
              <a:spcBef>
                <a:spcPts val="0"/>
              </a:spcBef>
              <a:spcAft>
                <a:spcPts val="0"/>
              </a:spcAft>
              <a:buSzPts val="2800"/>
              <a:buFont typeface="Montserrat ExtraBold"/>
              <a:buNone/>
              <a:defRPr>
                <a:latin typeface="Montserrat ExtraBold"/>
                <a:ea typeface="Montserrat ExtraBold"/>
                <a:cs typeface="Montserrat ExtraBold"/>
                <a:sym typeface="Montserrat ExtraBold"/>
              </a:defRPr>
            </a:lvl4pPr>
            <a:lvl5pPr lvl="4" algn="ctr" rtl="0">
              <a:spcBef>
                <a:spcPts val="0"/>
              </a:spcBef>
              <a:spcAft>
                <a:spcPts val="0"/>
              </a:spcAft>
              <a:buSzPts val="2800"/>
              <a:buFont typeface="Montserrat ExtraBold"/>
              <a:buNone/>
              <a:defRPr>
                <a:latin typeface="Montserrat ExtraBold"/>
                <a:ea typeface="Montserrat ExtraBold"/>
                <a:cs typeface="Montserrat ExtraBold"/>
                <a:sym typeface="Montserrat ExtraBold"/>
              </a:defRPr>
            </a:lvl5pPr>
            <a:lvl6pPr lvl="5" algn="ctr" rtl="0">
              <a:spcBef>
                <a:spcPts val="0"/>
              </a:spcBef>
              <a:spcAft>
                <a:spcPts val="0"/>
              </a:spcAft>
              <a:buSzPts val="2800"/>
              <a:buFont typeface="Montserrat ExtraBold"/>
              <a:buNone/>
              <a:defRPr>
                <a:latin typeface="Montserrat ExtraBold"/>
                <a:ea typeface="Montserrat ExtraBold"/>
                <a:cs typeface="Montserrat ExtraBold"/>
                <a:sym typeface="Montserrat ExtraBold"/>
              </a:defRPr>
            </a:lvl6pPr>
            <a:lvl7pPr lvl="6" algn="ctr" rtl="0">
              <a:spcBef>
                <a:spcPts val="0"/>
              </a:spcBef>
              <a:spcAft>
                <a:spcPts val="0"/>
              </a:spcAft>
              <a:buSzPts val="2800"/>
              <a:buFont typeface="Montserrat ExtraBold"/>
              <a:buNone/>
              <a:defRPr>
                <a:latin typeface="Montserrat ExtraBold"/>
                <a:ea typeface="Montserrat ExtraBold"/>
                <a:cs typeface="Montserrat ExtraBold"/>
                <a:sym typeface="Montserrat ExtraBold"/>
              </a:defRPr>
            </a:lvl7pPr>
            <a:lvl8pPr lvl="7" algn="ctr" rtl="0">
              <a:spcBef>
                <a:spcPts val="0"/>
              </a:spcBef>
              <a:spcAft>
                <a:spcPts val="0"/>
              </a:spcAft>
              <a:buSzPts val="2800"/>
              <a:buFont typeface="Montserrat ExtraBold"/>
              <a:buNone/>
              <a:defRPr>
                <a:latin typeface="Montserrat ExtraBold"/>
                <a:ea typeface="Montserrat ExtraBold"/>
                <a:cs typeface="Montserrat ExtraBold"/>
                <a:sym typeface="Montserrat ExtraBold"/>
              </a:defRPr>
            </a:lvl8pPr>
            <a:lvl9pPr lvl="8" algn="ctr" rtl="0">
              <a:spcBef>
                <a:spcPts val="0"/>
              </a:spcBef>
              <a:spcAft>
                <a:spcPts val="0"/>
              </a:spcAft>
              <a:buSzPts val="2800"/>
              <a:buFont typeface="Montserrat ExtraBold"/>
              <a:buNone/>
              <a:defRPr>
                <a:latin typeface="Montserrat ExtraBold"/>
                <a:ea typeface="Montserrat ExtraBold"/>
                <a:cs typeface="Montserrat ExtraBold"/>
                <a:sym typeface="Montserrat ExtraBold"/>
              </a:defRPr>
            </a:lvl9pPr>
          </a:lstStyle>
          <a:p>
            <a:endParaRPr/>
          </a:p>
        </p:txBody>
      </p:sp>
      <p:sp>
        <p:nvSpPr>
          <p:cNvPr id="81" name="Google Shape;81;p16"/>
          <p:cNvSpPr txBox="1"/>
          <p:nvPr/>
        </p:nvSpPr>
        <p:spPr>
          <a:xfrm>
            <a:off x="1742693" y="1765200"/>
            <a:ext cx="2829300" cy="3678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endParaRPr sz="1800">
              <a:solidFill>
                <a:srgbClr val="000000"/>
              </a:solidFill>
              <a:latin typeface="Montserrat SemiBold"/>
              <a:ea typeface="Montserrat SemiBold"/>
              <a:cs typeface="Montserrat SemiBold"/>
              <a:sym typeface="Montserrat SemiBold"/>
            </a:endParaRPr>
          </a:p>
        </p:txBody>
      </p:sp>
      <p:sp>
        <p:nvSpPr>
          <p:cNvPr id="82" name="Google Shape;82;p16"/>
          <p:cNvSpPr txBox="1">
            <a:spLocks noGrp="1"/>
          </p:cNvSpPr>
          <p:nvPr>
            <p:ph type="subTitle" idx="1"/>
          </p:nvPr>
        </p:nvSpPr>
        <p:spPr>
          <a:xfrm>
            <a:off x="1978890" y="1779022"/>
            <a:ext cx="2379300" cy="3678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2"/>
              </a:buClr>
              <a:buSzPts val="1800"/>
              <a:buFont typeface="Montserrat SemiBold"/>
              <a:buNone/>
              <a:defRPr b="1"/>
            </a:lvl1pPr>
            <a:lvl2pPr lvl="1" rtl="0">
              <a:spcBef>
                <a:spcPts val="1600"/>
              </a:spcBef>
              <a:spcAft>
                <a:spcPts val="0"/>
              </a:spcAft>
              <a:buClr>
                <a:schemeClr val="dk2"/>
              </a:buClr>
              <a:buSzPts val="1400"/>
              <a:buNone/>
              <a:defRPr>
                <a:solidFill>
                  <a:schemeClr val="dk2"/>
                </a:solidFill>
              </a:defRPr>
            </a:lvl2pPr>
            <a:lvl3pPr lvl="2" rtl="0">
              <a:spcBef>
                <a:spcPts val="1600"/>
              </a:spcBef>
              <a:spcAft>
                <a:spcPts val="0"/>
              </a:spcAft>
              <a:buClr>
                <a:schemeClr val="dk2"/>
              </a:buClr>
              <a:buSzPts val="1400"/>
              <a:buNone/>
              <a:defRPr>
                <a:solidFill>
                  <a:schemeClr val="dk2"/>
                </a:solidFill>
              </a:defRPr>
            </a:lvl3pPr>
            <a:lvl4pPr lvl="3" rtl="0">
              <a:spcBef>
                <a:spcPts val="1600"/>
              </a:spcBef>
              <a:spcAft>
                <a:spcPts val="0"/>
              </a:spcAft>
              <a:buClr>
                <a:schemeClr val="dk2"/>
              </a:buClr>
              <a:buSzPts val="1400"/>
              <a:buNone/>
              <a:defRPr>
                <a:solidFill>
                  <a:schemeClr val="dk2"/>
                </a:solidFill>
              </a:defRPr>
            </a:lvl4pPr>
            <a:lvl5pPr lvl="4" rtl="0">
              <a:spcBef>
                <a:spcPts val="1600"/>
              </a:spcBef>
              <a:spcAft>
                <a:spcPts val="0"/>
              </a:spcAft>
              <a:buClr>
                <a:schemeClr val="dk2"/>
              </a:buClr>
              <a:buSzPts val="1400"/>
              <a:buNone/>
              <a:defRPr>
                <a:solidFill>
                  <a:schemeClr val="dk2"/>
                </a:solidFill>
              </a:defRPr>
            </a:lvl5pPr>
            <a:lvl6pPr lvl="5" rtl="0">
              <a:spcBef>
                <a:spcPts val="1600"/>
              </a:spcBef>
              <a:spcAft>
                <a:spcPts val="0"/>
              </a:spcAft>
              <a:buClr>
                <a:schemeClr val="dk2"/>
              </a:buClr>
              <a:buSzPts val="1400"/>
              <a:buNone/>
              <a:defRPr>
                <a:solidFill>
                  <a:schemeClr val="dk2"/>
                </a:solidFill>
              </a:defRPr>
            </a:lvl6pPr>
            <a:lvl7pPr lvl="6" rtl="0">
              <a:spcBef>
                <a:spcPts val="1600"/>
              </a:spcBef>
              <a:spcAft>
                <a:spcPts val="0"/>
              </a:spcAft>
              <a:buClr>
                <a:schemeClr val="dk2"/>
              </a:buClr>
              <a:buSzPts val="1400"/>
              <a:buNone/>
              <a:defRPr>
                <a:solidFill>
                  <a:schemeClr val="dk2"/>
                </a:solidFill>
              </a:defRPr>
            </a:lvl7pPr>
            <a:lvl8pPr lvl="7" rtl="0">
              <a:spcBef>
                <a:spcPts val="1600"/>
              </a:spcBef>
              <a:spcAft>
                <a:spcPts val="0"/>
              </a:spcAft>
              <a:buClr>
                <a:schemeClr val="dk2"/>
              </a:buClr>
              <a:buSzPts val="1400"/>
              <a:buNone/>
              <a:defRPr>
                <a:solidFill>
                  <a:schemeClr val="dk2"/>
                </a:solidFill>
              </a:defRPr>
            </a:lvl8pPr>
            <a:lvl9pPr lvl="8" rtl="0">
              <a:spcBef>
                <a:spcPts val="1600"/>
              </a:spcBef>
              <a:spcAft>
                <a:spcPts val="1600"/>
              </a:spcAft>
              <a:buClr>
                <a:schemeClr val="dk2"/>
              </a:buClr>
              <a:buSzPts val="1400"/>
              <a:buNone/>
              <a:defRPr>
                <a:solidFill>
                  <a:schemeClr val="dk2"/>
                </a:solidFill>
              </a:defRPr>
            </a:lvl9pPr>
          </a:lstStyle>
          <a:p>
            <a:endParaRPr/>
          </a:p>
        </p:txBody>
      </p:sp>
      <p:sp>
        <p:nvSpPr>
          <p:cNvPr id="83" name="Google Shape;83;p16"/>
          <p:cNvSpPr txBox="1">
            <a:spLocks noGrp="1"/>
          </p:cNvSpPr>
          <p:nvPr>
            <p:ph type="subTitle" idx="2"/>
          </p:nvPr>
        </p:nvSpPr>
        <p:spPr>
          <a:xfrm>
            <a:off x="1978890" y="2182450"/>
            <a:ext cx="2379300" cy="3678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Font typeface="Roboto"/>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84" name="Google Shape;84;p16"/>
          <p:cNvSpPr txBox="1"/>
          <p:nvPr/>
        </p:nvSpPr>
        <p:spPr>
          <a:xfrm>
            <a:off x="5601418" y="1765200"/>
            <a:ext cx="2829300" cy="3678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endParaRPr sz="1800">
              <a:solidFill>
                <a:schemeClr val="dk2"/>
              </a:solidFill>
              <a:latin typeface="Montserrat SemiBold"/>
              <a:ea typeface="Montserrat SemiBold"/>
              <a:cs typeface="Montserrat SemiBold"/>
              <a:sym typeface="Montserrat SemiBold"/>
            </a:endParaRPr>
          </a:p>
        </p:txBody>
      </p:sp>
      <p:sp>
        <p:nvSpPr>
          <p:cNvPr id="85" name="Google Shape;85;p16"/>
          <p:cNvSpPr txBox="1">
            <a:spLocks noGrp="1"/>
          </p:cNvSpPr>
          <p:nvPr>
            <p:ph type="subTitle" idx="3"/>
          </p:nvPr>
        </p:nvSpPr>
        <p:spPr>
          <a:xfrm>
            <a:off x="5837615" y="1779022"/>
            <a:ext cx="2377200" cy="3678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2"/>
              </a:buClr>
              <a:buSzPts val="1800"/>
              <a:buFont typeface="Montserrat SemiBold"/>
              <a:buNone/>
              <a:defRPr b="1"/>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86" name="Google Shape;86;p16"/>
          <p:cNvSpPr txBox="1">
            <a:spLocks noGrp="1"/>
          </p:cNvSpPr>
          <p:nvPr>
            <p:ph type="subTitle" idx="4"/>
          </p:nvPr>
        </p:nvSpPr>
        <p:spPr>
          <a:xfrm>
            <a:off x="5837615" y="2182447"/>
            <a:ext cx="2377200" cy="3678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Font typeface="Roboto"/>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87" name="Google Shape;87;p16"/>
          <p:cNvSpPr txBox="1"/>
          <p:nvPr/>
        </p:nvSpPr>
        <p:spPr>
          <a:xfrm>
            <a:off x="1745068" y="3155942"/>
            <a:ext cx="2829300" cy="3678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endParaRPr sz="1800">
              <a:solidFill>
                <a:srgbClr val="000000"/>
              </a:solidFill>
              <a:latin typeface="Montserrat SemiBold"/>
              <a:ea typeface="Montserrat SemiBold"/>
              <a:cs typeface="Montserrat SemiBold"/>
              <a:sym typeface="Montserrat SemiBold"/>
            </a:endParaRPr>
          </a:p>
        </p:txBody>
      </p:sp>
      <p:sp>
        <p:nvSpPr>
          <p:cNvPr id="88" name="Google Shape;88;p16"/>
          <p:cNvSpPr txBox="1">
            <a:spLocks noGrp="1"/>
          </p:cNvSpPr>
          <p:nvPr>
            <p:ph type="subTitle" idx="5"/>
          </p:nvPr>
        </p:nvSpPr>
        <p:spPr>
          <a:xfrm>
            <a:off x="1981265" y="3162606"/>
            <a:ext cx="2379300" cy="3678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2"/>
              </a:buClr>
              <a:buSzPts val="1800"/>
              <a:buFont typeface="Montserrat SemiBold"/>
              <a:buNone/>
              <a:defRPr b="1"/>
            </a:lvl1pPr>
            <a:lvl2pPr lvl="1" rtl="0">
              <a:spcBef>
                <a:spcPts val="1600"/>
              </a:spcBef>
              <a:spcAft>
                <a:spcPts val="0"/>
              </a:spcAft>
              <a:buClr>
                <a:schemeClr val="dk2"/>
              </a:buClr>
              <a:buSzPts val="1400"/>
              <a:buNone/>
              <a:defRPr>
                <a:solidFill>
                  <a:schemeClr val="dk2"/>
                </a:solidFill>
              </a:defRPr>
            </a:lvl2pPr>
            <a:lvl3pPr lvl="2" rtl="0">
              <a:spcBef>
                <a:spcPts val="1600"/>
              </a:spcBef>
              <a:spcAft>
                <a:spcPts val="0"/>
              </a:spcAft>
              <a:buClr>
                <a:schemeClr val="dk2"/>
              </a:buClr>
              <a:buSzPts val="1400"/>
              <a:buNone/>
              <a:defRPr>
                <a:solidFill>
                  <a:schemeClr val="dk2"/>
                </a:solidFill>
              </a:defRPr>
            </a:lvl3pPr>
            <a:lvl4pPr lvl="3" rtl="0">
              <a:spcBef>
                <a:spcPts val="1600"/>
              </a:spcBef>
              <a:spcAft>
                <a:spcPts val="0"/>
              </a:spcAft>
              <a:buClr>
                <a:schemeClr val="dk2"/>
              </a:buClr>
              <a:buSzPts val="1400"/>
              <a:buNone/>
              <a:defRPr>
                <a:solidFill>
                  <a:schemeClr val="dk2"/>
                </a:solidFill>
              </a:defRPr>
            </a:lvl4pPr>
            <a:lvl5pPr lvl="4" rtl="0">
              <a:spcBef>
                <a:spcPts val="1600"/>
              </a:spcBef>
              <a:spcAft>
                <a:spcPts val="0"/>
              </a:spcAft>
              <a:buClr>
                <a:schemeClr val="dk2"/>
              </a:buClr>
              <a:buSzPts val="1400"/>
              <a:buNone/>
              <a:defRPr>
                <a:solidFill>
                  <a:schemeClr val="dk2"/>
                </a:solidFill>
              </a:defRPr>
            </a:lvl5pPr>
            <a:lvl6pPr lvl="5" rtl="0">
              <a:spcBef>
                <a:spcPts val="1600"/>
              </a:spcBef>
              <a:spcAft>
                <a:spcPts val="0"/>
              </a:spcAft>
              <a:buClr>
                <a:schemeClr val="dk2"/>
              </a:buClr>
              <a:buSzPts val="1400"/>
              <a:buNone/>
              <a:defRPr>
                <a:solidFill>
                  <a:schemeClr val="dk2"/>
                </a:solidFill>
              </a:defRPr>
            </a:lvl6pPr>
            <a:lvl7pPr lvl="6" rtl="0">
              <a:spcBef>
                <a:spcPts val="1600"/>
              </a:spcBef>
              <a:spcAft>
                <a:spcPts val="0"/>
              </a:spcAft>
              <a:buClr>
                <a:schemeClr val="dk2"/>
              </a:buClr>
              <a:buSzPts val="1400"/>
              <a:buNone/>
              <a:defRPr>
                <a:solidFill>
                  <a:schemeClr val="dk2"/>
                </a:solidFill>
              </a:defRPr>
            </a:lvl7pPr>
            <a:lvl8pPr lvl="7" rtl="0">
              <a:spcBef>
                <a:spcPts val="1600"/>
              </a:spcBef>
              <a:spcAft>
                <a:spcPts val="0"/>
              </a:spcAft>
              <a:buClr>
                <a:schemeClr val="dk2"/>
              </a:buClr>
              <a:buSzPts val="1400"/>
              <a:buNone/>
              <a:defRPr>
                <a:solidFill>
                  <a:schemeClr val="dk2"/>
                </a:solidFill>
              </a:defRPr>
            </a:lvl8pPr>
            <a:lvl9pPr lvl="8" rtl="0">
              <a:spcBef>
                <a:spcPts val="1600"/>
              </a:spcBef>
              <a:spcAft>
                <a:spcPts val="1600"/>
              </a:spcAft>
              <a:buClr>
                <a:schemeClr val="dk2"/>
              </a:buClr>
              <a:buSzPts val="1400"/>
              <a:buNone/>
              <a:defRPr>
                <a:solidFill>
                  <a:schemeClr val="dk2"/>
                </a:solidFill>
              </a:defRPr>
            </a:lvl9pPr>
          </a:lstStyle>
          <a:p>
            <a:endParaRPr/>
          </a:p>
        </p:txBody>
      </p:sp>
      <p:sp>
        <p:nvSpPr>
          <p:cNvPr id="89" name="Google Shape;89;p16"/>
          <p:cNvSpPr txBox="1">
            <a:spLocks noGrp="1"/>
          </p:cNvSpPr>
          <p:nvPr>
            <p:ph type="subTitle" idx="6"/>
          </p:nvPr>
        </p:nvSpPr>
        <p:spPr>
          <a:xfrm>
            <a:off x="1981265" y="3566032"/>
            <a:ext cx="2379300" cy="3678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Font typeface="Roboto"/>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90" name="Google Shape;90;p16"/>
          <p:cNvSpPr txBox="1"/>
          <p:nvPr/>
        </p:nvSpPr>
        <p:spPr>
          <a:xfrm>
            <a:off x="5603793" y="3155942"/>
            <a:ext cx="2829300" cy="3678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endParaRPr sz="1800">
              <a:solidFill>
                <a:srgbClr val="000000"/>
              </a:solidFill>
              <a:latin typeface="Montserrat SemiBold"/>
              <a:ea typeface="Montserrat SemiBold"/>
              <a:cs typeface="Montserrat SemiBold"/>
              <a:sym typeface="Montserrat SemiBold"/>
            </a:endParaRPr>
          </a:p>
        </p:txBody>
      </p:sp>
      <p:sp>
        <p:nvSpPr>
          <p:cNvPr id="91" name="Google Shape;91;p16"/>
          <p:cNvSpPr txBox="1">
            <a:spLocks noGrp="1"/>
          </p:cNvSpPr>
          <p:nvPr>
            <p:ph type="subTitle" idx="7"/>
          </p:nvPr>
        </p:nvSpPr>
        <p:spPr>
          <a:xfrm>
            <a:off x="5839610" y="3162608"/>
            <a:ext cx="2377200" cy="3678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2"/>
              </a:buClr>
              <a:buSzPts val="1800"/>
              <a:buFont typeface="Montserrat SemiBold"/>
              <a:buNone/>
              <a:defRPr b="1"/>
            </a:lvl1pPr>
            <a:lvl2pPr lvl="1" rtl="0">
              <a:spcBef>
                <a:spcPts val="1600"/>
              </a:spcBef>
              <a:spcAft>
                <a:spcPts val="0"/>
              </a:spcAft>
              <a:buClr>
                <a:schemeClr val="dk2"/>
              </a:buClr>
              <a:buSzPts val="1400"/>
              <a:buNone/>
              <a:defRPr>
                <a:solidFill>
                  <a:schemeClr val="dk2"/>
                </a:solidFill>
              </a:defRPr>
            </a:lvl2pPr>
            <a:lvl3pPr lvl="2" rtl="0">
              <a:spcBef>
                <a:spcPts val="1600"/>
              </a:spcBef>
              <a:spcAft>
                <a:spcPts val="0"/>
              </a:spcAft>
              <a:buClr>
                <a:schemeClr val="dk2"/>
              </a:buClr>
              <a:buSzPts val="1400"/>
              <a:buNone/>
              <a:defRPr>
                <a:solidFill>
                  <a:schemeClr val="dk2"/>
                </a:solidFill>
              </a:defRPr>
            </a:lvl3pPr>
            <a:lvl4pPr lvl="3" rtl="0">
              <a:spcBef>
                <a:spcPts val="1600"/>
              </a:spcBef>
              <a:spcAft>
                <a:spcPts val="0"/>
              </a:spcAft>
              <a:buClr>
                <a:schemeClr val="dk2"/>
              </a:buClr>
              <a:buSzPts val="1400"/>
              <a:buNone/>
              <a:defRPr>
                <a:solidFill>
                  <a:schemeClr val="dk2"/>
                </a:solidFill>
              </a:defRPr>
            </a:lvl4pPr>
            <a:lvl5pPr lvl="4" rtl="0">
              <a:spcBef>
                <a:spcPts val="1600"/>
              </a:spcBef>
              <a:spcAft>
                <a:spcPts val="0"/>
              </a:spcAft>
              <a:buClr>
                <a:schemeClr val="dk2"/>
              </a:buClr>
              <a:buSzPts val="1400"/>
              <a:buNone/>
              <a:defRPr>
                <a:solidFill>
                  <a:schemeClr val="dk2"/>
                </a:solidFill>
              </a:defRPr>
            </a:lvl5pPr>
            <a:lvl6pPr lvl="5" rtl="0">
              <a:spcBef>
                <a:spcPts val="1600"/>
              </a:spcBef>
              <a:spcAft>
                <a:spcPts val="0"/>
              </a:spcAft>
              <a:buClr>
                <a:schemeClr val="dk2"/>
              </a:buClr>
              <a:buSzPts val="1400"/>
              <a:buNone/>
              <a:defRPr>
                <a:solidFill>
                  <a:schemeClr val="dk2"/>
                </a:solidFill>
              </a:defRPr>
            </a:lvl6pPr>
            <a:lvl7pPr lvl="6" rtl="0">
              <a:spcBef>
                <a:spcPts val="1600"/>
              </a:spcBef>
              <a:spcAft>
                <a:spcPts val="0"/>
              </a:spcAft>
              <a:buClr>
                <a:schemeClr val="dk2"/>
              </a:buClr>
              <a:buSzPts val="1400"/>
              <a:buNone/>
              <a:defRPr>
                <a:solidFill>
                  <a:schemeClr val="dk2"/>
                </a:solidFill>
              </a:defRPr>
            </a:lvl7pPr>
            <a:lvl8pPr lvl="7" rtl="0">
              <a:spcBef>
                <a:spcPts val="1600"/>
              </a:spcBef>
              <a:spcAft>
                <a:spcPts val="0"/>
              </a:spcAft>
              <a:buClr>
                <a:schemeClr val="dk2"/>
              </a:buClr>
              <a:buSzPts val="1400"/>
              <a:buNone/>
              <a:defRPr>
                <a:solidFill>
                  <a:schemeClr val="dk2"/>
                </a:solidFill>
              </a:defRPr>
            </a:lvl8pPr>
            <a:lvl9pPr lvl="8" rtl="0">
              <a:spcBef>
                <a:spcPts val="1600"/>
              </a:spcBef>
              <a:spcAft>
                <a:spcPts val="1600"/>
              </a:spcAft>
              <a:buClr>
                <a:schemeClr val="dk2"/>
              </a:buClr>
              <a:buSzPts val="1400"/>
              <a:buNone/>
              <a:defRPr>
                <a:solidFill>
                  <a:schemeClr val="dk2"/>
                </a:solidFill>
              </a:defRPr>
            </a:lvl9pPr>
          </a:lstStyle>
          <a:p>
            <a:endParaRPr/>
          </a:p>
        </p:txBody>
      </p:sp>
      <p:sp>
        <p:nvSpPr>
          <p:cNvPr id="92" name="Google Shape;92;p16"/>
          <p:cNvSpPr txBox="1">
            <a:spLocks noGrp="1"/>
          </p:cNvSpPr>
          <p:nvPr>
            <p:ph type="subTitle" idx="8"/>
          </p:nvPr>
        </p:nvSpPr>
        <p:spPr>
          <a:xfrm>
            <a:off x="5839610" y="3566033"/>
            <a:ext cx="2377200" cy="3678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Font typeface="Roboto"/>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93" name="Google Shape;93;p16"/>
          <p:cNvSpPr txBox="1">
            <a:spLocks noGrp="1"/>
          </p:cNvSpPr>
          <p:nvPr>
            <p:ph type="title" idx="9" hasCustomPrompt="1"/>
          </p:nvPr>
        </p:nvSpPr>
        <p:spPr>
          <a:xfrm>
            <a:off x="1097280" y="1844061"/>
            <a:ext cx="576000" cy="576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200"/>
              <a:buFont typeface="Montserrat Black"/>
              <a:buNone/>
              <a:defRPr sz="3200" b="0">
                <a:latin typeface="Roboto Black"/>
                <a:ea typeface="Roboto Black"/>
                <a:cs typeface="Roboto Black"/>
                <a:sym typeface="Roboto Black"/>
              </a:defRPr>
            </a:lvl1pPr>
            <a:lvl2pPr lvl="1" algn="ctr" rtl="0">
              <a:spcBef>
                <a:spcPts val="0"/>
              </a:spcBef>
              <a:spcAft>
                <a:spcPts val="0"/>
              </a:spcAft>
              <a:buSzPts val="4800"/>
              <a:buFont typeface="Montserrat Black"/>
              <a:buNone/>
              <a:defRPr sz="4800">
                <a:latin typeface="Montserrat Black"/>
                <a:ea typeface="Montserrat Black"/>
                <a:cs typeface="Montserrat Black"/>
                <a:sym typeface="Montserrat Black"/>
              </a:defRPr>
            </a:lvl2pPr>
            <a:lvl3pPr lvl="2" algn="ctr" rtl="0">
              <a:spcBef>
                <a:spcPts val="0"/>
              </a:spcBef>
              <a:spcAft>
                <a:spcPts val="0"/>
              </a:spcAft>
              <a:buSzPts val="4800"/>
              <a:buFont typeface="Montserrat Black"/>
              <a:buNone/>
              <a:defRPr sz="4800">
                <a:latin typeface="Montserrat Black"/>
                <a:ea typeface="Montserrat Black"/>
                <a:cs typeface="Montserrat Black"/>
                <a:sym typeface="Montserrat Black"/>
              </a:defRPr>
            </a:lvl3pPr>
            <a:lvl4pPr lvl="3" algn="ctr" rtl="0">
              <a:spcBef>
                <a:spcPts val="0"/>
              </a:spcBef>
              <a:spcAft>
                <a:spcPts val="0"/>
              </a:spcAft>
              <a:buSzPts val="4800"/>
              <a:buFont typeface="Montserrat Black"/>
              <a:buNone/>
              <a:defRPr sz="4800">
                <a:latin typeface="Montserrat Black"/>
                <a:ea typeface="Montserrat Black"/>
                <a:cs typeface="Montserrat Black"/>
                <a:sym typeface="Montserrat Black"/>
              </a:defRPr>
            </a:lvl4pPr>
            <a:lvl5pPr lvl="4" algn="ctr" rtl="0">
              <a:spcBef>
                <a:spcPts val="0"/>
              </a:spcBef>
              <a:spcAft>
                <a:spcPts val="0"/>
              </a:spcAft>
              <a:buSzPts val="4800"/>
              <a:buFont typeface="Montserrat Black"/>
              <a:buNone/>
              <a:defRPr sz="4800">
                <a:latin typeface="Montserrat Black"/>
                <a:ea typeface="Montserrat Black"/>
                <a:cs typeface="Montserrat Black"/>
                <a:sym typeface="Montserrat Black"/>
              </a:defRPr>
            </a:lvl5pPr>
            <a:lvl6pPr lvl="5" algn="ctr" rtl="0">
              <a:spcBef>
                <a:spcPts val="0"/>
              </a:spcBef>
              <a:spcAft>
                <a:spcPts val="0"/>
              </a:spcAft>
              <a:buSzPts val="4800"/>
              <a:buFont typeface="Montserrat Black"/>
              <a:buNone/>
              <a:defRPr sz="4800">
                <a:latin typeface="Montserrat Black"/>
                <a:ea typeface="Montserrat Black"/>
                <a:cs typeface="Montserrat Black"/>
                <a:sym typeface="Montserrat Black"/>
              </a:defRPr>
            </a:lvl6pPr>
            <a:lvl7pPr lvl="6" algn="ctr" rtl="0">
              <a:spcBef>
                <a:spcPts val="0"/>
              </a:spcBef>
              <a:spcAft>
                <a:spcPts val="0"/>
              </a:spcAft>
              <a:buSzPts val="4800"/>
              <a:buFont typeface="Montserrat Black"/>
              <a:buNone/>
              <a:defRPr sz="4800">
                <a:latin typeface="Montserrat Black"/>
                <a:ea typeface="Montserrat Black"/>
                <a:cs typeface="Montserrat Black"/>
                <a:sym typeface="Montserrat Black"/>
              </a:defRPr>
            </a:lvl7pPr>
            <a:lvl8pPr lvl="7" algn="ctr" rtl="0">
              <a:spcBef>
                <a:spcPts val="0"/>
              </a:spcBef>
              <a:spcAft>
                <a:spcPts val="0"/>
              </a:spcAft>
              <a:buSzPts val="4800"/>
              <a:buFont typeface="Montserrat Black"/>
              <a:buNone/>
              <a:defRPr sz="4800">
                <a:latin typeface="Montserrat Black"/>
                <a:ea typeface="Montserrat Black"/>
                <a:cs typeface="Montserrat Black"/>
                <a:sym typeface="Montserrat Black"/>
              </a:defRPr>
            </a:lvl8pPr>
            <a:lvl9pPr lvl="8" algn="ctr" rtl="0">
              <a:spcBef>
                <a:spcPts val="0"/>
              </a:spcBef>
              <a:spcAft>
                <a:spcPts val="0"/>
              </a:spcAft>
              <a:buSzPts val="4800"/>
              <a:buFont typeface="Montserrat Black"/>
              <a:buNone/>
              <a:defRPr sz="4800">
                <a:latin typeface="Montserrat Black"/>
                <a:ea typeface="Montserrat Black"/>
                <a:cs typeface="Montserrat Black"/>
                <a:sym typeface="Montserrat Black"/>
              </a:defRPr>
            </a:lvl9pPr>
          </a:lstStyle>
          <a:p>
            <a:r>
              <a:t>xx%</a:t>
            </a:r>
          </a:p>
        </p:txBody>
      </p:sp>
      <p:sp>
        <p:nvSpPr>
          <p:cNvPr id="94" name="Google Shape;94;p16"/>
          <p:cNvSpPr txBox="1">
            <a:spLocks noGrp="1"/>
          </p:cNvSpPr>
          <p:nvPr>
            <p:ph type="title" idx="13" hasCustomPrompt="1"/>
          </p:nvPr>
        </p:nvSpPr>
        <p:spPr>
          <a:xfrm>
            <a:off x="4956048" y="1849011"/>
            <a:ext cx="576000" cy="576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200"/>
              <a:buFont typeface="Montserrat Black"/>
              <a:buNone/>
              <a:defRPr sz="3200" b="0">
                <a:latin typeface="Roboto Black"/>
                <a:ea typeface="Roboto Black"/>
                <a:cs typeface="Roboto Black"/>
                <a:sym typeface="Roboto Black"/>
              </a:defRPr>
            </a:lvl1pPr>
            <a:lvl2pPr lvl="1" algn="ctr" rtl="0">
              <a:spcBef>
                <a:spcPts val="0"/>
              </a:spcBef>
              <a:spcAft>
                <a:spcPts val="0"/>
              </a:spcAft>
              <a:buSzPts val="4800"/>
              <a:buFont typeface="Montserrat Black"/>
              <a:buNone/>
              <a:defRPr sz="4800">
                <a:latin typeface="Montserrat Black"/>
                <a:ea typeface="Montserrat Black"/>
                <a:cs typeface="Montserrat Black"/>
                <a:sym typeface="Montserrat Black"/>
              </a:defRPr>
            </a:lvl2pPr>
            <a:lvl3pPr lvl="2" algn="ctr" rtl="0">
              <a:spcBef>
                <a:spcPts val="0"/>
              </a:spcBef>
              <a:spcAft>
                <a:spcPts val="0"/>
              </a:spcAft>
              <a:buSzPts val="4800"/>
              <a:buFont typeface="Montserrat Black"/>
              <a:buNone/>
              <a:defRPr sz="4800">
                <a:latin typeface="Montserrat Black"/>
                <a:ea typeface="Montserrat Black"/>
                <a:cs typeface="Montserrat Black"/>
                <a:sym typeface="Montserrat Black"/>
              </a:defRPr>
            </a:lvl3pPr>
            <a:lvl4pPr lvl="3" algn="ctr" rtl="0">
              <a:spcBef>
                <a:spcPts val="0"/>
              </a:spcBef>
              <a:spcAft>
                <a:spcPts val="0"/>
              </a:spcAft>
              <a:buSzPts val="4800"/>
              <a:buFont typeface="Montserrat Black"/>
              <a:buNone/>
              <a:defRPr sz="4800">
                <a:latin typeface="Montserrat Black"/>
                <a:ea typeface="Montserrat Black"/>
                <a:cs typeface="Montserrat Black"/>
                <a:sym typeface="Montserrat Black"/>
              </a:defRPr>
            </a:lvl4pPr>
            <a:lvl5pPr lvl="4" algn="ctr" rtl="0">
              <a:spcBef>
                <a:spcPts val="0"/>
              </a:spcBef>
              <a:spcAft>
                <a:spcPts val="0"/>
              </a:spcAft>
              <a:buSzPts val="4800"/>
              <a:buFont typeface="Montserrat Black"/>
              <a:buNone/>
              <a:defRPr sz="4800">
                <a:latin typeface="Montserrat Black"/>
                <a:ea typeface="Montserrat Black"/>
                <a:cs typeface="Montserrat Black"/>
                <a:sym typeface="Montserrat Black"/>
              </a:defRPr>
            </a:lvl5pPr>
            <a:lvl6pPr lvl="5" algn="ctr" rtl="0">
              <a:spcBef>
                <a:spcPts val="0"/>
              </a:spcBef>
              <a:spcAft>
                <a:spcPts val="0"/>
              </a:spcAft>
              <a:buSzPts val="4800"/>
              <a:buFont typeface="Montserrat Black"/>
              <a:buNone/>
              <a:defRPr sz="4800">
                <a:latin typeface="Montserrat Black"/>
                <a:ea typeface="Montserrat Black"/>
                <a:cs typeface="Montserrat Black"/>
                <a:sym typeface="Montserrat Black"/>
              </a:defRPr>
            </a:lvl6pPr>
            <a:lvl7pPr lvl="6" algn="ctr" rtl="0">
              <a:spcBef>
                <a:spcPts val="0"/>
              </a:spcBef>
              <a:spcAft>
                <a:spcPts val="0"/>
              </a:spcAft>
              <a:buSzPts val="4800"/>
              <a:buFont typeface="Montserrat Black"/>
              <a:buNone/>
              <a:defRPr sz="4800">
                <a:latin typeface="Montserrat Black"/>
                <a:ea typeface="Montserrat Black"/>
                <a:cs typeface="Montserrat Black"/>
                <a:sym typeface="Montserrat Black"/>
              </a:defRPr>
            </a:lvl7pPr>
            <a:lvl8pPr lvl="7" algn="ctr" rtl="0">
              <a:spcBef>
                <a:spcPts val="0"/>
              </a:spcBef>
              <a:spcAft>
                <a:spcPts val="0"/>
              </a:spcAft>
              <a:buSzPts val="4800"/>
              <a:buFont typeface="Montserrat Black"/>
              <a:buNone/>
              <a:defRPr sz="4800">
                <a:latin typeface="Montserrat Black"/>
                <a:ea typeface="Montserrat Black"/>
                <a:cs typeface="Montserrat Black"/>
                <a:sym typeface="Montserrat Black"/>
              </a:defRPr>
            </a:lvl8pPr>
            <a:lvl9pPr lvl="8" algn="ctr" rtl="0">
              <a:spcBef>
                <a:spcPts val="0"/>
              </a:spcBef>
              <a:spcAft>
                <a:spcPts val="0"/>
              </a:spcAft>
              <a:buSzPts val="4800"/>
              <a:buFont typeface="Montserrat Black"/>
              <a:buNone/>
              <a:defRPr sz="4800">
                <a:latin typeface="Montserrat Black"/>
                <a:ea typeface="Montserrat Black"/>
                <a:cs typeface="Montserrat Black"/>
                <a:sym typeface="Montserrat Black"/>
              </a:defRPr>
            </a:lvl9pPr>
          </a:lstStyle>
          <a:p>
            <a:r>
              <a:t>xx%</a:t>
            </a:r>
          </a:p>
        </p:txBody>
      </p:sp>
      <p:sp>
        <p:nvSpPr>
          <p:cNvPr id="95" name="Google Shape;95;p16"/>
          <p:cNvSpPr txBox="1">
            <a:spLocks noGrp="1"/>
          </p:cNvSpPr>
          <p:nvPr>
            <p:ph type="title" idx="14" hasCustomPrompt="1"/>
          </p:nvPr>
        </p:nvSpPr>
        <p:spPr>
          <a:xfrm>
            <a:off x="1097280" y="3233949"/>
            <a:ext cx="576000" cy="576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200"/>
              <a:buFont typeface="Montserrat Black"/>
              <a:buNone/>
              <a:defRPr sz="3200" b="0">
                <a:latin typeface="Roboto Black"/>
                <a:ea typeface="Roboto Black"/>
                <a:cs typeface="Roboto Black"/>
                <a:sym typeface="Roboto Black"/>
              </a:defRPr>
            </a:lvl1pPr>
            <a:lvl2pPr lvl="1" algn="ctr" rtl="0">
              <a:spcBef>
                <a:spcPts val="0"/>
              </a:spcBef>
              <a:spcAft>
                <a:spcPts val="0"/>
              </a:spcAft>
              <a:buSzPts val="4800"/>
              <a:buFont typeface="Montserrat Black"/>
              <a:buNone/>
              <a:defRPr sz="4800">
                <a:latin typeface="Montserrat Black"/>
                <a:ea typeface="Montserrat Black"/>
                <a:cs typeface="Montserrat Black"/>
                <a:sym typeface="Montserrat Black"/>
              </a:defRPr>
            </a:lvl2pPr>
            <a:lvl3pPr lvl="2" algn="ctr" rtl="0">
              <a:spcBef>
                <a:spcPts val="0"/>
              </a:spcBef>
              <a:spcAft>
                <a:spcPts val="0"/>
              </a:spcAft>
              <a:buSzPts val="4800"/>
              <a:buFont typeface="Montserrat Black"/>
              <a:buNone/>
              <a:defRPr sz="4800">
                <a:latin typeface="Montserrat Black"/>
                <a:ea typeface="Montserrat Black"/>
                <a:cs typeface="Montserrat Black"/>
                <a:sym typeface="Montserrat Black"/>
              </a:defRPr>
            </a:lvl3pPr>
            <a:lvl4pPr lvl="3" algn="ctr" rtl="0">
              <a:spcBef>
                <a:spcPts val="0"/>
              </a:spcBef>
              <a:spcAft>
                <a:spcPts val="0"/>
              </a:spcAft>
              <a:buSzPts val="4800"/>
              <a:buFont typeface="Montserrat Black"/>
              <a:buNone/>
              <a:defRPr sz="4800">
                <a:latin typeface="Montserrat Black"/>
                <a:ea typeface="Montserrat Black"/>
                <a:cs typeface="Montserrat Black"/>
                <a:sym typeface="Montserrat Black"/>
              </a:defRPr>
            </a:lvl4pPr>
            <a:lvl5pPr lvl="4" algn="ctr" rtl="0">
              <a:spcBef>
                <a:spcPts val="0"/>
              </a:spcBef>
              <a:spcAft>
                <a:spcPts val="0"/>
              </a:spcAft>
              <a:buSzPts val="4800"/>
              <a:buFont typeface="Montserrat Black"/>
              <a:buNone/>
              <a:defRPr sz="4800">
                <a:latin typeface="Montserrat Black"/>
                <a:ea typeface="Montserrat Black"/>
                <a:cs typeface="Montserrat Black"/>
                <a:sym typeface="Montserrat Black"/>
              </a:defRPr>
            </a:lvl5pPr>
            <a:lvl6pPr lvl="5" algn="ctr" rtl="0">
              <a:spcBef>
                <a:spcPts val="0"/>
              </a:spcBef>
              <a:spcAft>
                <a:spcPts val="0"/>
              </a:spcAft>
              <a:buSzPts val="4800"/>
              <a:buFont typeface="Montserrat Black"/>
              <a:buNone/>
              <a:defRPr sz="4800">
                <a:latin typeface="Montserrat Black"/>
                <a:ea typeface="Montserrat Black"/>
                <a:cs typeface="Montserrat Black"/>
                <a:sym typeface="Montserrat Black"/>
              </a:defRPr>
            </a:lvl6pPr>
            <a:lvl7pPr lvl="6" algn="ctr" rtl="0">
              <a:spcBef>
                <a:spcPts val="0"/>
              </a:spcBef>
              <a:spcAft>
                <a:spcPts val="0"/>
              </a:spcAft>
              <a:buSzPts val="4800"/>
              <a:buFont typeface="Montserrat Black"/>
              <a:buNone/>
              <a:defRPr sz="4800">
                <a:latin typeface="Montserrat Black"/>
                <a:ea typeface="Montserrat Black"/>
                <a:cs typeface="Montserrat Black"/>
                <a:sym typeface="Montserrat Black"/>
              </a:defRPr>
            </a:lvl7pPr>
            <a:lvl8pPr lvl="7" algn="ctr" rtl="0">
              <a:spcBef>
                <a:spcPts val="0"/>
              </a:spcBef>
              <a:spcAft>
                <a:spcPts val="0"/>
              </a:spcAft>
              <a:buSzPts val="4800"/>
              <a:buFont typeface="Montserrat Black"/>
              <a:buNone/>
              <a:defRPr sz="4800">
                <a:latin typeface="Montserrat Black"/>
                <a:ea typeface="Montserrat Black"/>
                <a:cs typeface="Montserrat Black"/>
                <a:sym typeface="Montserrat Black"/>
              </a:defRPr>
            </a:lvl8pPr>
            <a:lvl9pPr lvl="8" algn="ctr" rtl="0">
              <a:spcBef>
                <a:spcPts val="0"/>
              </a:spcBef>
              <a:spcAft>
                <a:spcPts val="0"/>
              </a:spcAft>
              <a:buSzPts val="4800"/>
              <a:buFont typeface="Montserrat Black"/>
              <a:buNone/>
              <a:defRPr sz="4800">
                <a:latin typeface="Montserrat Black"/>
                <a:ea typeface="Montserrat Black"/>
                <a:cs typeface="Montserrat Black"/>
                <a:sym typeface="Montserrat Black"/>
              </a:defRPr>
            </a:lvl9pPr>
          </a:lstStyle>
          <a:p>
            <a:r>
              <a:t>xx%</a:t>
            </a:r>
          </a:p>
        </p:txBody>
      </p:sp>
      <p:sp>
        <p:nvSpPr>
          <p:cNvPr id="96" name="Google Shape;96;p16"/>
          <p:cNvSpPr txBox="1">
            <a:spLocks noGrp="1"/>
          </p:cNvSpPr>
          <p:nvPr>
            <p:ph type="title" idx="15" hasCustomPrompt="1"/>
          </p:nvPr>
        </p:nvSpPr>
        <p:spPr>
          <a:xfrm>
            <a:off x="4956048" y="3233949"/>
            <a:ext cx="576000" cy="576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200"/>
              <a:buFont typeface="Montserrat Black"/>
              <a:buNone/>
              <a:defRPr sz="3200" b="0">
                <a:latin typeface="Roboto Black"/>
                <a:ea typeface="Roboto Black"/>
                <a:cs typeface="Roboto Black"/>
                <a:sym typeface="Roboto Black"/>
              </a:defRPr>
            </a:lvl1pPr>
            <a:lvl2pPr lvl="1" algn="ctr" rtl="0">
              <a:spcBef>
                <a:spcPts val="0"/>
              </a:spcBef>
              <a:spcAft>
                <a:spcPts val="0"/>
              </a:spcAft>
              <a:buSzPts val="4800"/>
              <a:buFont typeface="Montserrat Black"/>
              <a:buNone/>
              <a:defRPr sz="4800">
                <a:latin typeface="Montserrat Black"/>
                <a:ea typeface="Montserrat Black"/>
                <a:cs typeface="Montserrat Black"/>
                <a:sym typeface="Montserrat Black"/>
              </a:defRPr>
            </a:lvl2pPr>
            <a:lvl3pPr lvl="2" algn="ctr" rtl="0">
              <a:spcBef>
                <a:spcPts val="0"/>
              </a:spcBef>
              <a:spcAft>
                <a:spcPts val="0"/>
              </a:spcAft>
              <a:buSzPts val="4800"/>
              <a:buFont typeface="Montserrat Black"/>
              <a:buNone/>
              <a:defRPr sz="4800">
                <a:latin typeface="Montserrat Black"/>
                <a:ea typeface="Montserrat Black"/>
                <a:cs typeface="Montserrat Black"/>
                <a:sym typeface="Montserrat Black"/>
              </a:defRPr>
            </a:lvl3pPr>
            <a:lvl4pPr lvl="3" algn="ctr" rtl="0">
              <a:spcBef>
                <a:spcPts val="0"/>
              </a:spcBef>
              <a:spcAft>
                <a:spcPts val="0"/>
              </a:spcAft>
              <a:buSzPts val="4800"/>
              <a:buFont typeface="Montserrat Black"/>
              <a:buNone/>
              <a:defRPr sz="4800">
                <a:latin typeface="Montserrat Black"/>
                <a:ea typeface="Montserrat Black"/>
                <a:cs typeface="Montserrat Black"/>
                <a:sym typeface="Montserrat Black"/>
              </a:defRPr>
            </a:lvl4pPr>
            <a:lvl5pPr lvl="4" algn="ctr" rtl="0">
              <a:spcBef>
                <a:spcPts val="0"/>
              </a:spcBef>
              <a:spcAft>
                <a:spcPts val="0"/>
              </a:spcAft>
              <a:buSzPts val="4800"/>
              <a:buFont typeface="Montserrat Black"/>
              <a:buNone/>
              <a:defRPr sz="4800">
                <a:latin typeface="Montserrat Black"/>
                <a:ea typeface="Montserrat Black"/>
                <a:cs typeface="Montserrat Black"/>
                <a:sym typeface="Montserrat Black"/>
              </a:defRPr>
            </a:lvl5pPr>
            <a:lvl6pPr lvl="5" algn="ctr" rtl="0">
              <a:spcBef>
                <a:spcPts val="0"/>
              </a:spcBef>
              <a:spcAft>
                <a:spcPts val="0"/>
              </a:spcAft>
              <a:buSzPts val="4800"/>
              <a:buFont typeface="Montserrat Black"/>
              <a:buNone/>
              <a:defRPr sz="4800">
                <a:latin typeface="Montserrat Black"/>
                <a:ea typeface="Montserrat Black"/>
                <a:cs typeface="Montserrat Black"/>
                <a:sym typeface="Montserrat Black"/>
              </a:defRPr>
            </a:lvl6pPr>
            <a:lvl7pPr lvl="6" algn="ctr" rtl="0">
              <a:spcBef>
                <a:spcPts val="0"/>
              </a:spcBef>
              <a:spcAft>
                <a:spcPts val="0"/>
              </a:spcAft>
              <a:buSzPts val="4800"/>
              <a:buFont typeface="Montserrat Black"/>
              <a:buNone/>
              <a:defRPr sz="4800">
                <a:latin typeface="Montserrat Black"/>
                <a:ea typeface="Montserrat Black"/>
                <a:cs typeface="Montserrat Black"/>
                <a:sym typeface="Montserrat Black"/>
              </a:defRPr>
            </a:lvl7pPr>
            <a:lvl8pPr lvl="7" algn="ctr" rtl="0">
              <a:spcBef>
                <a:spcPts val="0"/>
              </a:spcBef>
              <a:spcAft>
                <a:spcPts val="0"/>
              </a:spcAft>
              <a:buSzPts val="4800"/>
              <a:buFont typeface="Montserrat Black"/>
              <a:buNone/>
              <a:defRPr sz="4800">
                <a:latin typeface="Montserrat Black"/>
                <a:ea typeface="Montserrat Black"/>
                <a:cs typeface="Montserrat Black"/>
                <a:sym typeface="Montserrat Black"/>
              </a:defRPr>
            </a:lvl8pPr>
            <a:lvl9pPr lvl="8" algn="ctr" rtl="0">
              <a:spcBef>
                <a:spcPts val="0"/>
              </a:spcBef>
              <a:spcAft>
                <a:spcPts val="0"/>
              </a:spcAft>
              <a:buSzPts val="4800"/>
              <a:buFont typeface="Montserrat Black"/>
              <a:buNone/>
              <a:defRPr sz="4800">
                <a:latin typeface="Montserrat Black"/>
                <a:ea typeface="Montserrat Black"/>
                <a:cs typeface="Montserrat Black"/>
                <a:sym typeface="Montserrat Black"/>
              </a:defRPr>
            </a:lvl9pPr>
          </a:lstStyle>
          <a:p>
            <a:r>
              <a:t>xx%</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six columns">
  <p:cSld name="CUSTOM_5_1_2">
    <p:spTree>
      <p:nvGrpSpPr>
        <p:cNvPr id="1" name="Shape 108"/>
        <p:cNvGrpSpPr/>
        <p:nvPr/>
      </p:nvGrpSpPr>
      <p:grpSpPr>
        <a:xfrm>
          <a:off x="0" y="0"/>
          <a:ext cx="0" cy="0"/>
          <a:chOff x="0" y="0"/>
          <a:chExt cx="0" cy="0"/>
        </a:xfrm>
      </p:grpSpPr>
      <p:sp>
        <p:nvSpPr>
          <p:cNvPr id="109" name="Google Shape;109;p18"/>
          <p:cNvSpPr/>
          <p:nvPr/>
        </p:nvSpPr>
        <p:spPr>
          <a:xfrm>
            <a:off x="0" y="-1700"/>
            <a:ext cx="9144000" cy="5149800"/>
          </a:xfrm>
          <a:prstGeom prst="homePlate">
            <a:avLst>
              <a:gd name="adj" fmla="val 1336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8"/>
          <p:cNvSpPr txBox="1">
            <a:spLocks noGrp="1"/>
          </p:cNvSpPr>
          <p:nvPr>
            <p:ph type="title"/>
          </p:nvPr>
        </p:nvSpPr>
        <p:spPr>
          <a:xfrm>
            <a:off x="1897350" y="448056"/>
            <a:ext cx="53493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2800"/>
              <a:buFont typeface="Montserrat ExtraBold"/>
              <a:buNone/>
              <a:defRPr/>
            </a:lvl1pPr>
            <a:lvl2pPr lvl="1" algn="ctr" rtl="0">
              <a:spcBef>
                <a:spcPts val="0"/>
              </a:spcBef>
              <a:spcAft>
                <a:spcPts val="0"/>
              </a:spcAft>
              <a:buClr>
                <a:schemeClr val="lt1"/>
              </a:buClr>
              <a:buSzPts val="2800"/>
              <a:buFont typeface="Montserrat ExtraBold"/>
              <a:buNone/>
              <a:defRPr>
                <a:solidFill>
                  <a:schemeClr val="lt1"/>
                </a:solidFill>
                <a:latin typeface="Montserrat ExtraBold"/>
                <a:ea typeface="Montserrat ExtraBold"/>
                <a:cs typeface="Montserrat ExtraBold"/>
                <a:sym typeface="Montserrat ExtraBold"/>
              </a:defRPr>
            </a:lvl2pPr>
            <a:lvl3pPr lvl="2" algn="ctr" rtl="0">
              <a:spcBef>
                <a:spcPts val="0"/>
              </a:spcBef>
              <a:spcAft>
                <a:spcPts val="0"/>
              </a:spcAft>
              <a:buClr>
                <a:schemeClr val="lt1"/>
              </a:buClr>
              <a:buSzPts val="2800"/>
              <a:buFont typeface="Montserrat ExtraBold"/>
              <a:buNone/>
              <a:defRPr>
                <a:solidFill>
                  <a:schemeClr val="lt1"/>
                </a:solidFill>
                <a:latin typeface="Montserrat ExtraBold"/>
                <a:ea typeface="Montserrat ExtraBold"/>
                <a:cs typeface="Montserrat ExtraBold"/>
                <a:sym typeface="Montserrat ExtraBold"/>
              </a:defRPr>
            </a:lvl3pPr>
            <a:lvl4pPr lvl="3" algn="ctr" rtl="0">
              <a:spcBef>
                <a:spcPts val="0"/>
              </a:spcBef>
              <a:spcAft>
                <a:spcPts val="0"/>
              </a:spcAft>
              <a:buClr>
                <a:schemeClr val="lt1"/>
              </a:buClr>
              <a:buSzPts val="2800"/>
              <a:buFont typeface="Montserrat ExtraBold"/>
              <a:buNone/>
              <a:defRPr>
                <a:solidFill>
                  <a:schemeClr val="lt1"/>
                </a:solidFill>
                <a:latin typeface="Montserrat ExtraBold"/>
                <a:ea typeface="Montserrat ExtraBold"/>
                <a:cs typeface="Montserrat ExtraBold"/>
                <a:sym typeface="Montserrat ExtraBold"/>
              </a:defRPr>
            </a:lvl4pPr>
            <a:lvl5pPr lvl="4" algn="ctr" rtl="0">
              <a:spcBef>
                <a:spcPts val="0"/>
              </a:spcBef>
              <a:spcAft>
                <a:spcPts val="0"/>
              </a:spcAft>
              <a:buClr>
                <a:schemeClr val="lt1"/>
              </a:buClr>
              <a:buSzPts val="2800"/>
              <a:buFont typeface="Montserrat ExtraBold"/>
              <a:buNone/>
              <a:defRPr>
                <a:solidFill>
                  <a:schemeClr val="lt1"/>
                </a:solidFill>
                <a:latin typeface="Montserrat ExtraBold"/>
                <a:ea typeface="Montserrat ExtraBold"/>
                <a:cs typeface="Montserrat ExtraBold"/>
                <a:sym typeface="Montserrat ExtraBold"/>
              </a:defRPr>
            </a:lvl5pPr>
            <a:lvl6pPr lvl="5" algn="ctr" rtl="0">
              <a:spcBef>
                <a:spcPts val="0"/>
              </a:spcBef>
              <a:spcAft>
                <a:spcPts val="0"/>
              </a:spcAft>
              <a:buClr>
                <a:schemeClr val="lt1"/>
              </a:buClr>
              <a:buSzPts val="2800"/>
              <a:buFont typeface="Montserrat ExtraBold"/>
              <a:buNone/>
              <a:defRPr>
                <a:solidFill>
                  <a:schemeClr val="lt1"/>
                </a:solidFill>
                <a:latin typeface="Montserrat ExtraBold"/>
                <a:ea typeface="Montserrat ExtraBold"/>
                <a:cs typeface="Montserrat ExtraBold"/>
                <a:sym typeface="Montserrat ExtraBold"/>
              </a:defRPr>
            </a:lvl6pPr>
            <a:lvl7pPr lvl="6" algn="ctr" rtl="0">
              <a:spcBef>
                <a:spcPts val="0"/>
              </a:spcBef>
              <a:spcAft>
                <a:spcPts val="0"/>
              </a:spcAft>
              <a:buClr>
                <a:schemeClr val="lt1"/>
              </a:buClr>
              <a:buSzPts val="2800"/>
              <a:buFont typeface="Montserrat ExtraBold"/>
              <a:buNone/>
              <a:defRPr>
                <a:solidFill>
                  <a:schemeClr val="lt1"/>
                </a:solidFill>
                <a:latin typeface="Montserrat ExtraBold"/>
                <a:ea typeface="Montserrat ExtraBold"/>
                <a:cs typeface="Montserrat ExtraBold"/>
                <a:sym typeface="Montserrat ExtraBold"/>
              </a:defRPr>
            </a:lvl7pPr>
            <a:lvl8pPr lvl="7" algn="ctr" rtl="0">
              <a:spcBef>
                <a:spcPts val="0"/>
              </a:spcBef>
              <a:spcAft>
                <a:spcPts val="0"/>
              </a:spcAft>
              <a:buClr>
                <a:schemeClr val="lt1"/>
              </a:buClr>
              <a:buSzPts val="2800"/>
              <a:buFont typeface="Montserrat ExtraBold"/>
              <a:buNone/>
              <a:defRPr>
                <a:solidFill>
                  <a:schemeClr val="lt1"/>
                </a:solidFill>
                <a:latin typeface="Montserrat ExtraBold"/>
                <a:ea typeface="Montserrat ExtraBold"/>
                <a:cs typeface="Montserrat ExtraBold"/>
                <a:sym typeface="Montserrat ExtraBold"/>
              </a:defRPr>
            </a:lvl8pPr>
            <a:lvl9pPr lvl="8" algn="ctr" rtl="0">
              <a:spcBef>
                <a:spcPts val="0"/>
              </a:spcBef>
              <a:spcAft>
                <a:spcPts val="0"/>
              </a:spcAft>
              <a:buClr>
                <a:schemeClr val="lt1"/>
              </a:buClr>
              <a:buSzPts val="2800"/>
              <a:buFont typeface="Montserrat ExtraBold"/>
              <a:buNone/>
              <a:defRPr>
                <a:solidFill>
                  <a:schemeClr val="lt1"/>
                </a:solidFill>
                <a:latin typeface="Montserrat ExtraBold"/>
                <a:ea typeface="Montserrat ExtraBold"/>
                <a:cs typeface="Montserrat ExtraBold"/>
                <a:sym typeface="Montserrat ExtraBold"/>
              </a:defRPr>
            </a:lvl9pPr>
          </a:lstStyle>
          <a:p>
            <a:endParaRPr/>
          </a:p>
        </p:txBody>
      </p:sp>
      <p:sp>
        <p:nvSpPr>
          <p:cNvPr id="111" name="Google Shape;111;p18"/>
          <p:cNvSpPr txBox="1">
            <a:spLocks noGrp="1"/>
          </p:cNvSpPr>
          <p:nvPr>
            <p:ph type="subTitle" idx="1"/>
          </p:nvPr>
        </p:nvSpPr>
        <p:spPr>
          <a:xfrm>
            <a:off x="1212425" y="3572627"/>
            <a:ext cx="1644000" cy="4233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2400"/>
              <a:buFont typeface="Montserrat SemiBold"/>
              <a:buNone/>
              <a:defRPr b="1"/>
            </a:lvl1pPr>
            <a:lvl2pPr lvl="1" rtl="0">
              <a:spcBef>
                <a:spcPts val="1600"/>
              </a:spcBef>
              <a:spcAft>
                <a:spcPts val="0"/>
              </a:spcAft>
              <a:buClr>
                <a:schemeClr val="lt1"/>
              </a:buClr>
              <a:buSzPts val="1400"/>
              <a:buNone/>
              <a:defRPr>
                <a:solidFill>
                  <a:schemeClr val="lt1"/>
                </a:solidFill>
              </a:defRPr>
            </a:lvl2pPr>
            <a:lvl3pPr lvl="2" rtl="0">
              <a:spcBef>
                <a:spcPts val="1600"/>
              </a:spcBef>
              <a:spcAft>
                <a:spcPts val="0"/>
              </a:spcAft>
              <a:buClr>
                <a:schemeClr val="lt1"/>
              </a:buClr>
              <a:buSzPts val="1400"/>
              <a:buNone/>
              <a:defRPr>
                <a:solidFill>
                  <a:schemeClr val="lt1"/>
                </a:solidFill>
              </a:defRPr>
            </a:lvl3pPr>
            <a:lvl4pPr lvl="3" rtl="0">
              <a:spcBef>
                <a:spcPts val="1600"/>
              </a:spcBef>
              <a:spcAft>
                <a:spcPts val="0"/>
              </a:spcAft>
              <a:buClr>
                <a:schemeClr val="lt1"/>
              </a:buClr>
              <a:buSzPts val="1400"/>
              <a:buNone/>
              <a:defRPr>
                <a:solidFill>
                  <a:schemeClr val="lt1"/>
                </a:solidFill>
              </a:defRPr>
            </a:lvl4pPr>
            <a:lvl5pPr lvl="4" rtl="0">
              <a:spcBef>
                <a:spcPts val="1600"/>
              </a:spcBef>
              <a:spcAft>
                <a:spcPts val="0"/>
              </a:spcAft>
              <a:buClr>
                <a:schemeClr val="lt1"/>
              </a:buClr>
              <a:buSzPts val="1400"/>
              <a:buNone/>
              <a:defRPr>
                <a:solidFill>
                  <a:schemeClr val="lt1"/>
                </a:solidFill>
              </a:defRPr>
            </a:lvl5pPr>
            <a:lvl6pPr lvl="5" rtl="0">
              <a:spcBef>
                <a:spcPts val="1600"/>
              </a:spcBef>
              <a:spcAft>
                <a:spcPts val="0"/>
              </a:spcAft>
              <a:buClr>
                <a:schemeClr val="lt1"/>
              </a:buClr>
              <a:buSzPts val="1400"/>
              <a:buNone/>
              <a:defRPr>
                <a:solidFill>
                  <a:schemeClr val="lt1"/>
                </a:solidFill>
              </a:defRPr>
            </a:lvl6pPr>
            <a:lvl7pPr lvl="6" rtl="0">
              <a:spcBef>
                <a:spcPts val="1600"/>
              </a:spcBef>
              <a:spcAft>
                <a:spcPts val="0"/>
              </a:spcAft>
              <a:buClr>
                <a:schemeClr val="lt1"/>
              </a:buClr>
              <a:buSzPts val="1400"/>
              <a:buNone/>
              <a:defRPr>
                <a:solidFill>
                  <a:schemeClr val="lt1"/>
                </a:solidFill>
              </a:defRPr>
            </a:lvl7pPr>
            <a:lvl8pPr lvl="7" rtl="0">
              <a:spcBef>
                <a:spcPts val="1600"/>
              </a:spcBef>
              <a:spcAft>
                <a:spcPts val="0"/>
              </a:spcAft>
              <a:buClr>
                <a:schemeClr val="lt1"/>
              </a:buClr>
              <a:buSzPts val="1400"/>
              <a:buNone/>
              <a:defRPr>
                <a:solidFill>
                  <a:schemeClr val="lt1"/>
                </a:solidFill>
              </a:defRPr>
            </a:lvl8pPr>
            <a:lvl9pPr lvl="8" rtl="0">
              <a:spcBef>
                <a:spcPts val="1600"/>
              </a:spcBef>
              <a:spcAft>
                <a:spcPts val="1600"/>
              </a:spcAft>
              <a:buClr>
                <a:schemeClr val="lt1"/>
              </a:buClr>
              <a:buSzPts val="1400"/>
              <a:buNone/>
              <a:defRPr>
                <a:solidFill>
                  <a:schemeClr val="lt1"/>
                </a:solidFill>
              </a:defRPr>
            </a:lvl9pPr>
          </a:lstStyle>
          <a:p>
            <a:endParaRPr/>
          </a:p>
        </p:txBody>
      </p:sp>
      <p:sp>
        <p:nvSpPr>
          <p:cNvPr id="112" name="Google Shape;112;p18"/>
          <p:cNvSpPr txBox="1">
            <a:spLocks noGrp="1"/>
          </p:cNvSpPr>
          <p:nvPr>
            <p:ph type="subTitle" idx="2"/>
          </p:nvPr>
        </p:nvSpPr>
        <p:spPr>
          <a:xfrm>
            <a:off x="3750104" y="3572624"/>
            <a:ext cx="1644000" cy="4233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2400"/>
              <a:buFont typeface="Montserrat SemiBold"/>
              <a:buNone/>
              <a:defRPr b="1"/>
            </a:lvl1pPr>
            <a:lvl2pPr lvl="1" rtl="0">
              <a:spcBef>
                <a:spcPts val="1600"/>
              </a:spcBef>
              <a:spcAft>
                <a:spcPts val="0"/>
              </a:spcAft>
              <a:buClr>
                <a:schemeClr val="lt1"/>
              </a:buClr>
              <a:buSzPts val="1400"/>
              <a:buNone/>
              <a:defRPr>
                <a:solidFill>
                  <a:schemeClr val="lt1"/>
                </a:solidFill>
              </a:defRPr>
            </a:lvl2pPr>
            <a:lvl3pPr lvl="2" rtl="0">
              <a:spcBef>
                <a:spcPts val="1600"/>
              </a:spcBef>
              <a:spcAft>
                <a:spcPts val="0"/>
              </a:spcAft>
              <a:buClr>
                <a:schemeClr val="lt1"/>
              </a:buClr>
              <a:buSzPts val="1400"/>
              <a:buNone/>
              <a:defRPr>
                <a:solidFill>
                  <a:schemeClr val="lt1"/>
                </a:solidFill>
              </a:defRPr>
            </a:lvl3pPr>
            <a:lvl4pPr lvl="3" rtl="0">
              <a:spcBef>
                <a:spcPts val="1600"/>
              </a:spcBef>
              <a:spcAft>
                <a:spcPts val="0"/>
              </a:spcAft>
              <a:buClr>
                <a:schemeClr val="lt1"/>
              </a:buClr>
              <a:buSzPts val="1400"/>
              <a:buNone/>
              <a:defRPr>
                <a:solidFill>
                  <a:schemeClr val="lt1"/>
                </a:solidFill>
              </a:defRPr>
            </a:lvl4pPr>
            <a:lvl5pPr lvl="4" rtl="0">
              <a:spcBef>
                <a:spcPts val="1600"/>
              </a:spcBef>
              <a:spcAft>
                <a:spcPts val="0"/>
              </a:spcAft>
              <a:buClr>
                <a:schemeClr val="lt1"/>
              </a:buClr>
              <a:buSzPts val="1400"/>
              <a:buNone/>
              <a:defRPr>
                <a:solidFill>
                  <a:schemeClr val="lt1"/>
                </a:solidFill>
              </a:defRPr>
            </a:lvl5pPr>
            <a:lvl6pPr lvl="5" rtl="0">
              <a:spcBef>
                <a:spcPts val="1600"/>
              </a:spcBef>
              <a:spcAft>
                <a:spcPts val="0"/>
              </a:spcAft>
              <a:buClr>
                <a:schemeClr val="lt1"/>
              </a:buClr>
              <a:buSzPts val="1400"/>
              <a:buNone/>
              <a:defRPr>
                <a:solidFill>
                  <a:schemeClr val="lt1"/>
                </a:solidFill>
              </a:defRPr>
            </a:lvl6pPr>
            <a:lvl7pPr lvl="6" rtl="0">
              <a:spcBef>
                <a:spcPts val="1600"/>
              </a:spcBef>
              <a:spcAft>
                <a:spcPts val="0"/>
              </a:spcAft>
              <a:buClr>
                <a:schemeClr val="lt1"/>
              </a:buClr>
              <a:buSzPts val="1400"/>
              <a:buNone/>
              <a:defRPr>
                <a:solidFill>
                  <a:schemeClr val="lt1"/>
                </a:solidFill>
              </a:defRPr>
            </a:lvl7pPr>
            <a:lvl8pPr lvl="7" rtl="0">
              <a:spcBef>
                <a:spcPts val="1600"/>
              </a:spcBef>
              <a:spcAft>
                <a:spcPts val="0"/>
              </a:spcAft>
              <a:buClr>
                <a:schemeClr val="lt1"/>
              </a:buClr>
              <a:buSzPts val="1400"/>
              <a:buNone/>
              <a:defRPr>
                <a:solidFill>
                  <a:schemeClr val="lt1"/>
                </a:solidFill>
              </a:defRPr>
            </a:lvl8pPr>
            <a:lvl9pPr lvl="8" rtl="0">
              <a:spcBef>
                <a:spcPts val="1600"/>
              </a:spcBef>
              <a:spcAft>
                <a:spcPts val="1600"/>
              </a:spcAft>
              <a:buClr>
                <a:schemeClr val="lt1"/>
              </a:buClr>
              <a:buSzPts val="1400"/>
              <a:buNone/>
              <a:defRPr>
                <a:solidFill>
                  <a:schemeClr val="lt1"/>
                </a:solidFill>
              </a:defRPr>
            </a:lvl9pPr>
          </a:lstStyle>
          <a:p>
            <a:endParaRPr/>
          </a:p>
        </p:txBody>
      </p:sp>
      <p:sp>
        <p:nvSpPr>
          <p:cNvPr id="113" name="Google Shape;113;p18"/>
          <p:cNvSpPr txBox="1">
            <a:spLocks noGrp="1"/>
          </p:cNvSpPr>
          <p:nvPr>
            <p:ph type="subTitle" idx="3"/>
          </p:nvPr>
        </p:nvSpPr>
        <p:spPr>
          <a:xfrm>
            <a:off x="6287575" y="3572624"/>
            <a:ext cx="1644000" cy="4233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2400"/>
              <a:buFont typeface="Montserrat SemiBold"/>
              <a:buNone/>
              <a:defRPr b="1"/>
            </a:lvl1pPr>
            <a:lvl2pPr lvl="1" rtl="0">
              <a:spcBef>
                <a:spcPts val="1600"/>
              </a:spcBef>
              <a:spcAft>
                <a:spcPts val="0"/>
              </a:spcAft>
              <a:buClr>
                <a:schemeClr val="lt1"/>
              </a:buClr>
              <a:buSzPts val="1400"/>
              <a:buNone/>
              <a:defRPr>
                <a:solidFill>
                  <a:schemeClr val="lt1"/>
                </a:solidFill>
              </a:defRPr>
            </a:lvl2pPr>
            <a:lvl3pPr lvl="2" rtl="0">
              <a:spcBef>
                <a:spcPts val="1600"/>
              </a:spcBef>
              <a:spcAft>
                <a:spcPts val="0"/>
              </a:spcAft>
              <a:buClr>
                <a:schemeClr val="lt1"/>
              </a:buClr>
              <a:buSzPts val="1400"/>
              <a:buNone/>
              <a:defRPr>
                <a:solidFill>
                  <a:schemeClr val="lt1"/>
                </a:solidFill>
              </a:defRPr>
            </a:lvl3pPr>
            <a:lvl4pPr lvl="3" rtl="0">
              <a:spcBef>
                <a:spcPts val="1600"/>
              </a:spcBef>
              <a:spcAft>
                <a:spcPts val="0"/>
              </a:spcAft>
              <a:buClr>
                <a:schemeClr val="lt1"/>
              </a:buClr>
              <a:buSzPts val="1400"/>
              <a:buNone/>
              <a:defRPr>
                <a:solidFill>
                  <a:schemeClr val="lt1"/>
                </a:solidFill>
              </a:defRPr>
            </a:lvl4pPr>
            <a:lvl5pPr lvl="4" rtl="0">
              <a:spcBef>
                <a:spcPts val="1600"/>
              </a:spcBef>
              <a:spcAft>
                <a:spcPts val="0"/>
              </a:spcAft>
              <a:buClr>
                <a:schemeClr val="lt1"/>
              </a:buClr>
              <a:buSzPts val="1400"/>
              <a:buNone/>
              <a:defRPr>
                <a:solidFill>
                  <a:schemeClr val="lt1"/>
                </a:solidFill>
              </a:defRPr>
            </a:lvl5pPr>
            <a:lvl6pPr lvl="5" rtl="0">
              <a:spcBef>
                <a:spcPts val="1600"/>
              </a:spcBef>
              <a:spcAft>
                <a:spcPts val="0"/>
              </a:spcAft>
              <a:buClr>
                <a:schemeClr val="lt1"/>
              </a:buClr>
              <a:buSzPts val="1400"/>
              <a:buNone/>
              <a:defRPr>
                <a:solidFill>
                  <a:schemeClr val="lt1"/>
                </a:solidFill>
              </a:defRPr>
            </a:lvl6pPr>
            <a:lvl7pPr lvl="6" rtl="0">
              <a:spcBef>
                <a:spcPts val="1600"/>
              </a:spcBef>
              <a:spcAft>
                <a:spcPts val="0"/>
              </a:spcAft>
              <a:buClr>
                <a:schemeClr val="lt1"/>
              </a:buClr>
              <a:buSzPts val="1400"/>
              <a:buNone/>
              <a:defRPr>
                <a:solidFill>
                  <a:schemeClr val="lt1"/>
                </a:solidFill>
              </a:defRPr>
            </a:lvl7pPr>
            <a:lvl8pPr lvl="7" rtl="0">
              <a:spcBef>
                <a:spcPts val="1600"/>
              </a:spcBef>
              <a:spcAft>
                <a:spcPts val="0"/>
              </a:spcAft>
              <a:buClr>
                <a:schemeClr val="lt1"/>
              </a:buClr>
              <a:buSzPts val="1400"/>
              <a:buNone/>
              <a:defRPr>
                <a:solidFill>
                  <a:schemeClr val="lt1"/>
                </a:solidFill>
              </a:defRPr>
            </a:lvl8pPr>
            <a:lvl9pPr lvl="8" rtl="0">
              <a:spcBef>
                <a:spcPts val="1600"/>
              </a:spcBef>
              <a:spcAft>
                <a:spcPts val="1600"/>
              </a:spcAft>
              <a:buClr>
                <a:schemeClr val="lt1"/>
              </a:buClr>
              <a:buSzPts val="1400"/>
              <a:buNone/>
              <a:defRPr>
                <a:solidFill>
                  <a:schemeClr val="lt1"/>
                </a:solidFill>
              </a:defRPr>
            </a:lvl9pPr>
          </a:lstStyle>
          <a:p>
            <a:endParaRPr/>
          </a:p>
        </p:txBody>
      </p:sp>
      <p:sp>
        <p:nvSpPr>
          <p:cNvPr id="114" name="Google Shape;114;p18"/>
          <p:cNvSpPr txBox="1">
            <a:spLocks noGrp="1"/>
          </p:cNvSpPr>
          <p:nvPr>
            <p:ph type="subTitle" idx="4"/>
          </p:nvPr>
        </p:nvSpPr>
        <p:spPr>
          <a:xfrm>
            <a:off x="1212425" y="1741650"/>
            <a:ext cx="1644000" cy="4233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2400"/>
              <a:buFont typeface="Montserrat SemiBold"/>
              <a:buNone/>
              <a:defRPr b="1"/>
            </a:lvl1pPr>
            <a:lvl2pPr lvl="1" rtl="0">
              <a:spcBef>
                <a:spcPts val="1600"/>
              </a:spcBef>
              <a:spcAft>
                <a:spcPts val="0"/>
              </a:spcAft>
              <a:buClr>
                <a:schemeClr val="lt1"/>
              </a:buClr>
              <a:buSzPts val="1400"/>
              <a:buNone/>
              <a:defRPr>
                <a:solidFill>
                  <a:schemeClr val="lt1"/>
                </a:solidFill>
              </a:defRPr>
            </a:lvl2pPr>
            <a:lvl3pPr lvl="2" rtl="0">
              <a:spcBef>
                <a:spcPts val="1600"/>
              </a:spcBef>
              <a:spcAft>
                <a:spcPts val="0"/>
              </a:spcAft>
              <a:buClr>
                <a:schemeClr val="lt1"/>
              </a:buClr>
              <a:buSzPts val="1400"/>
              <a:buNone/>
              <a:defRPr>
                <a:solidFill>
                  <a:schemeClr val="lt1"/>
                </a:solidFill>
              </a:defRPr>
            </a:lvl3pPr>
            <a:lvl4pPr lvl="3" rtl="0">
              <a:spcBef>
                <a:spcPts val="1600"/>
              </a:spcBef>
              <a:spcAft>
                <a:spcPts val="0"/>
              </a:spcAft>
              <a:buClr>
                <a:schemeClr val="lt1"/>
              </a:buClr>
              <a:buSzPts val="1400"/>
              <a:buNone/>
              <a:defRPr>
                <a:solidFill>
                  <a:schemeClr val="lt1"/>
                </a:solidFill>
              </a:defRPr>
            </a:lvl4pPr>
            <a:lvl5pPr lvl="4" rtl="0">
              <a:spcBef>
                <a:spcPts val="1600"/>
              </a:spcBef>
              <a:spcAft>
                <a:spcPts val="0"/>
              </a:spcAft>
              <a:buClr>
                <a:schemeClr val="lt1"/>
              </a:buClr>
              <a:buSzPts val="1400"/>
              <a:buNone/>
              <a:defRPr>
                <a:solidFill>
                  <a:schemeClr val="lt1"/>
                </a:solidFill>
              </a:defRPr>
            </a:lvl5pPr>
            <a:lvl6pPr lvl="5" rtl="0">
              <a:spcBef>
                <a:spcPts val="1600"/>
              </a:spcBef>
              <a:spcAft>
                <a:spcPts val="0"/>
              </a:spcAft>
              <a:buClr>
                <a:schemeClr val="lt1"/>
              </a:buClr>
              <a:buSzPts val="1400"/>
              <a:buNone/>
              <a:defRPr>
                <a:solidFill>
                  <a:schemeClr val="lt1"/>
                </a:solidFill>
              </a:defRPr>
            </a:lvl6pPr>
            <a:lvl7pPr lvl="6" rtl="0">
              <a:spcBef>
                <a:spcPts val="1600"/>
              </a:spcBef>
              <a:spcAft>
                <a:spcPts val="0"/>
              </a:spcAft>
              <a:buClr>
                <a:schemeClr val="lt1"/>
              </a:buClr>
              <a:buSzPts val="1400"/>
              <a:buNone/>
              <a:defRPr>
                <a:solidFill>
                  <a:schemeClr val="lt1"/>
                </a:solidFill>
              </a:defRPr>
            </a:lvl7pPr>
            <a:lvl8pPr lvl="7" rtl="0">
              <a:spcBef>
                <a:spcPts val="1600"/>
              </a:spcBef>
              <a:spcAft>
                <a:spcPts val="0"/>
              </a:spcAft>
              <a:buClr>
                <a:schemeClr val="lt1"/>
              </a:buClr>
              <a:buSzPts val="1400"/>
              <a:buNone/>
              <a:defRPr>
                <a:solidFill>
                  <a:schemeClr val="lt1"/>
                </a:solidFill>
              </a:defRPr>
            </a:lvl8pPr>
            <a:lvl9pPr lvl="8" rtl="0">
              <a:spcBef>
                <a:spcPts val="1600"/>
              </a:spcBef>
              <a:spcAft>
                <a:spcPts val="1600"/>
              </a:spcAft>
              <a:buClr>
                <a:schemeClr val="lt1"/>
              </a:buClr>
              <a:buSzPts val="1400"/>
              <a:buNone/>
              <a:defRPr>
                <a:solidFill>
                  <a:schemeClr val="lt1"/>
                </a:solidFill>
              </a:defRPr>
            </a:lvl9pPr>
          </a:lstStyle>
          <a:p>
            <a:endParaRPr/>
          </a:p>
        </p:txBody>
      </p:sp>
      <p:sp>
        <p:nvSpPr>
          <p:cNvPr id="115" name="Google Shape;115;p18"/>
          <p:cNvSpPr txBox="1">
            <a:spLocks noGrp="1"/>
          </p:cNvSpPr>
          <p:nvPr>
            <p:ph type="subTitle" idx="5"/>
          </p:nvPr>
        </p:nvSpPr>
        <p:spPr>
          <a:xfrm>
            <a:off x="3750000" y="1741650"/>
            <a:ext cx="1644000" cy="4233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2400"/>
              <a:buFont typeface="Montserrat SemiBold"/>
              <a:buNone/>
              <a:defRPr b="1"/>
            </a:lvl1pPr>
            <a:lvl2pPr lvl="1" rtl="0">
              <a:spcBef>
                <a:spcPts val="1600"/>
              </a:spcBef>
              <a:spcAft>
                <a:spcPts val="0"/>
              </a:spcAft>
              <a:buClr>
                <a:schemeClr val="lt1"/>
              </a:buClr>
              <a:buSzPts val="1400"/>
              <a:buNone/>
              <a:defRPr>
                <a:solidFill>
                  <a:schemeClr val="lt1"/>
                </a:solidFill>
              </a:defRPr>
            </a:lvl2pPr>
            <a:lvl3pPr lvl="2" rtl="0">
              <a:spcBef>
                <a:spcPts val="1600"/>
              </a:spcBef>
              <a:spcAft>
                <a:spcPts val="0"/>
              </a:spcAft>
              <a:buClr>
                <a:schemeClr val="lt1"/>
              </a:buClr>
              <a:buSzPts val="1400"/>
              <a:buNone/>
              <a:defRPr>
                <a:solidFill>
                  <a:schemeClr val="lt1"/>
                </a:solidFill>
              </a:defRPr>
            </a:lvl3pPr>
            <a:lvl4pPr lvl="3" rtl="0">
              <a:spcBef>
                <a:spcPts val="1600"/>
              </a:spcBef>
              <a:spcAft>
                <a:spcPts val="0"/>
              </a:spcAft>
              <a:buClr>
                <a:schemeClr val="lt1"/>
              </a:buClr>
              <a:buSzPts val="1400"/>
              <a:buNone/>
              <a:defRPr>
                <a:solidFill>
                  <a:schemeClr val="lt1"/>
                </a:solidFill>
              </a:defRPr>
            </a:lvl4pPr>
            <a:lvl5pPr lvl="4" rtl="0">
              <a:spcBef>
                <a:spcPts val="1600"/>
              </a:spcBef>
              <a:spcAft>
                <a:spcPts val="0"/>
              </a:spcAft>
              <a:buClr>
                <a:schemeClr val="lt1"/>
              </a:buClr>
              <a:buSzPts val="1400"/>
              <a:buNone/>
              <a:defRPr>
                <a:solidFill>
                  <a:schemeClr val="lt1"/>
                </a:solidFill>
              </a:defRPr>
            </a:lvl5pPr>
            <a:lvl6pPr lvl="5" rtl="0">
              <a:spcBef>
                <a:spcPts val="1600"/>
              </a:spcBef>
              <a:spcAft>
                <a:spcPts val="0"/>
              </a:spcAft>
              <a:buClr>
                <a:schemeClr val="lt1"/>
              </a:buClr>
              <a:buSzPts val="1400"/>
              <a:buNone/>
              <a:defRPr>
                <a:solidFill>
                  <a:schemeClr val="lt1"/>
                </a:solidFill>
              </a:defRPr>
            </a:lvl6pPr>
            <a:lvl7pPr lvl="6" rtl="0">
              <a:spcBef>
                <a:spcPts val="1600"/>
              </a:spcBef>
              <a:spcAft>
                <a:spcPts val="0"/>
              </a:spcAft>
              <a:buClr>
                <a:schemeClr val="lt1"/>
              </a:buClr>
              <a:buSzPts val="1400"/>
              <a:buNone/>
              <a:defRPr>
                <a:solidFill>
                  <a:schemeClr val="lt1"/>
                </a:solidFill>
              </a:defRPr>
            </a:lvl7pPr>
            <a:lvl8pPr lvl="7" rtl="0">
              <a:spcBef>
                <a:spcPts val="1600"/>
              </a:spcBef>
              <a:spcAft>
                <a:spcPts val="0"/>
              </a:spcAft>
              <a:buClr>
                <a:schemeClr val="lt1"/>
              </a:buClr>
              <a:buSzPts val="1400"/>
              <a:buNone/>
              <a:defRPr>
                <a:solidFill>
                  <a:schemeClr val="lt1"/>
                </a:solidFill>
              </a:defRPr>
            </a:lvl8pPr>
            <a:lvl9pPr lvl="8" rtl="0">
              <a:spcBef>
                <a:spcPts val="1600"/>
              </a:spcBef>
              <a:spcAft>
                <a:spcPts val="1600"/>
              </a:spcAft>
              <a:buClr>
                <a:schemeClr val="lt1"/>
              </a:buClr>
              <a:buSzPts val="1400"/>
              <a:buNone/>
              <a:defRPr>
                <a:solidFill>
                  <a:schemeClr val="lt1"/>
                </a:solidFill>
              </a:defRPr>
            </a:lvl9pPr>
          </a:lstStyle>
          <a:p>
            <a:endParaRPr/>
          </a:p>
        </p:txBody>
      </p:sp>
      <p:sp>
        <p:nvSpPr>
          <p:cNvPr id="116" name="Google Shape;116;p18"/>
          <p:cNvSpPr txBox="1">
            <a:spLocks noGrp="1"/>
          </p:cNvSpPr>
          <p:nvPr>
            <p:ph type="subTitle" idx="6"/>
          </p:nvPr>
        </p:nvSpPr>
        <p:spPr>
          <a:xfrm>
            <a:off x="6287575" y="1741650"/>
            <a:ext cx="1644000" cy="4233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2400"/>
              <a:buFont typeface="Montserrat SemiBold"/>
              <a:buNone/>
              <a:defRPr b="1"/>
            </a:lvl1pPr>
            <a:lvl2pPr lvl="1" rtl="0">
              <a:spcBef>
                <a:spcPts val="1600"/>
              </a:spcBef>
              <a:spcAft>
                <a:spcPts val="0"/>
              </a:spcAft>
              <a:buClr>
                <a:schemeClr val="lt1"/>
              </a:buClr>
              <a:buSzPts val="1400"/>
              <a:buNone/>
              <a:defRPr>
                <a:solidFill>
                  <a:schemeClr val="lt1"/>
                </a:solidFill>
              </a:defRPr>
            </a:lvl2pPr>
            <a:lvl3pPr lvl="2" rtl="0">
              <a:spcBef>
                <a:spcPts val="1600"/>
              </a:spcBef>
              <a:spcAft>
                <a:spcPts val="0"/>
              </a:spcAft>
              <a:buClr>
                <a:schemeClr val="lt1"/>
              </a:buClr>
              <a:buSzPts val="1400"/>
              <a:buNone/>
              <a:defRPr>
                <a:solidFill>
                  <a:schemeClr val="lt1"/>
                </a:solidFill>
              </a:defRPr>
            </a:lvl3pPr>
            <a:lvl4pPr lvl="3" rtl="0">
              <a:spcBef>
                <a:spcPts val="1600"/>
              </a:spcBef>
              <a:spcAft>
                <a:spcPts val="0"/>
              </a:spcAft>
              <a:buClr>
                <a:schemeClr val="lt1"/>
              </a:buClr>
              <a:buSzPts val="1400"/>
              <a:buNone/>
              <a:defRPr>
                <a:solidFill>
                  <a:schemeClr val="lt1"/>
                </a:solidFill>
              </a:defRPr>
            </a:lvl4pPr>
            <a:lvl5pPr lvl="4" rtl="0">
              <a:spcBef>
                <a:spcPts val="1600"/>
              </a:spcBef>
              <a:spcAft>
                <a:spcPts val="0"/>
              </a:spcAft>
              <a:buClr>
                <a:schemeClr val="lt1"/>
              </a:buClr>
              <a:buSzPts val="1400"/>
              <a:buNone/>
              <a:defRPr>
                <a:solidFill>
                  <a:schemeClr val="lt1"/>
                </a:solidFill>
              </a:defRPr>
            </a:lvl5pPr>
            <a:lvl6pPr lvl="5" rtl="0">
              <a:spcBef>
                <a:spcPts val="1600"/>
              </a:spcBef>
              <a:spcAft>
                <a:spcPts val="0"/>
              </a:spcAft>
              <a:buClr>
                <a:schemeClr val="lt1"/>
              </a:buClr>
              <a:buSzPts val="1400"/>
              <a:buNone/>
              <a:defRPr>
                <a:solidFill>
                  <a:schemeClr val="lt1"/>
                </a:solidFill>
              </a:defRPr>
            </a:lvl6pPr>
            <a:lvl7pPr lvl="6" rtl="0">
              <a:spcBef>
                <a:spcPts val="1600"/>
              </a:spcBef>
              <a:spcAft>
                <a:spcPts val="0"/>
              </a:spcAft>
              <a:buClr>
                <a:schemeClr val="lt1"/>
              </a:buClr>
              <a:buSzPts val="1400"/>
              <a:buNone/>
              <a:defRPr>
                <a:solidFill>
                  <a:schemeClr val="lt1"/>
                </a:solidFill>
              </a:defRPr>
            </a:lvl7pPr>
            <a:lvl8pPr lvl="7" rtl="0">
              <a:spcBef>
                <a:spcPts val="1600"/>
              </a:spcBef>
              <a:spcAft>
                <a:spcPts val="0"/>
              </a:spcAft>
              <a:buClr>
                <a:schemeClr val="lt1"/>
              </a:buClr>
              <a:buSzPts val="1400"/>
              <a:buNone/>
              <a:defRPr>
                <a:solidFill>
                  <a:schemeClr val="lt1"/>
                </a:solidFill>
              </a:defRPr>
            </a:lvl8pPr>
            <a:lvl9pPr lvl="8" rtl="0">
              <a:spcBef>
                <a:spcPts val="1600"/>
              </a:spcBef>
              <a:spcAft>
                <a:spcPts val="1600"/>
              </a:spcAft>
              <a:buClr>
                <a:schemeClr val="lt1"/>
              </a:buClr>
              <a:buSzPts val="1400"/>
              <a:buNone/>
              <a:defRPr>
                <a:solidFill>
                  <a:schemeClr val="lt1"/>
                </a:solidFill>
              </a:defRPr>
            </a:lvl9pPr>
          </a:lstStyle>
          <a:p>
            <a:endParaRPr/>
          </a:p>
        </p:txBody>
      </p:sp>
      <p:sp>
        <p:nvSpPr>
          <p:cNvPr id="117" name="Google Shape;117;p18"/>
          <p:cNvSpPr txBox="1">
            <a:spLocks noGrp="1"/>
          </p:cNvSpPr>
          <p:nvPr>
            <p:ph type="subTitle" idx="7"/>
          </p:nvPr>
        </p:nvSpPr>
        <p:spPr>
          <a:xfrm>
            <a:off x="1212850" y="2164923"/>
            <a:ext cx="1643400" cy="600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118" name="Google Shape;118;p18"/>
          <p:cNvSpPr txBox="1">
            <a:spLocks noGrp="1"/>
          </p:cNvSpPr>
          <p:nvPr>
            <p:ph type="subTitle" idx="8"/>
          </p:nvPr>
        </p:nvSpPr>
        <p:spPr>
          <a:xfrm>
            <a:off x="3750520" y="2164925"/>
            <a:ext cx="1643400" cy="60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119" name="Google Shape;119;p18"/>
          <p:cNvSpPr txBox="1">
            <a:spLocks noGrp="1"/>
          </p:cNvSpPr>
          <p:nvPr>
            <p:ph type="subTitle" idx="9"/>
          </p:nvPr>
        </p:nvSpPr>
        <p:spPr>
          <a:xfrm>
            <a:off x="6287991" y="2164925"/>
            <a:ext cx="1643100" cy="60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120" name="Google Shape;120;p18"/>
          <p:cNvSpPr txBox="1">
            <a:spLocks noGrp="1"/>
          </p:cNvSpPr>
          <p:nvPr>
            <p:ph type="subTitle" idx="13"/>
          </p:nvPr>
        </p:nvSpPr>
        <p:spPr>
          <a:xfrm>
            <a:off x="1212841" y="3992200"/>
            <a:ext cx="1643400" cy="60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121" name="Google Shape;121;p18"/>
          <p:cNvSpPr txBox="1">
            <a:spLocks noGrp="1"/>
          </p:cNvSpPr>
          <p:nvPr>
            <p:ph type="subTitle" idx="14"/>
          </p:nvPr>
        </p:nvSpPr>
        <p:spPr>
          <a:xfrm>
            <a:off x="3750520" y="3992197"/>
            <a:ext cx="1643400" cy="60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122" name="Google Shape;122;p18"/>
          <p:cNvSpPr txBox="1">
            <a:spLocks noGrp="1"/>
          </p:cNvSpPr>
          <p:nvPr>
            <p:ph type="subTitle" idx="15"/>
          </p:nvPr>
        </p:nvSpPr>
        <p:spPr>
          <a:xfrm>
            <a:off x="6287991" y="3992197"/>
            <a:ext cx="1643100" cy="60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2">
  <p:cSld name="CUSTOM_8">
    <p:spTree>
      <p:nvGrpSpPr>
        <p:cNvPr id="1" name="Shape 146"/>
        <p:cNvGrpSpPr/>
        <p:nvPr/>
      </p:nvGrpSpPr>
      <p:grpSpPr>
        <a:xfrm>
          <a:off x="0" y="0"/>
          <a:ext cx="0" cy="0"/>
          <a:chOff x="0" y="0"/>
          <a:chExt cx="0" cy="0"/>
        </a:xfrm>
      </p:grpSpPr>
      <p:sp>
        <p:nvSpPr>
          <p:cNvPr id="147" name="Google Shape;147;p24"/>
          <p:cNvSpPr/>
          <p:nvPr/>
        </p:nvSpPr>
        <p:spPr>
          <a:xfrm flipH="1">
            <a:off x="7431525" y="809450"/>
            <a:ext cx="1012500" cy="819600"/>
          </a:xfrm>
          <a:prstGeom prst="homePlate">
            <a:avLst>
              <a:gd name="adj" fmla="val 3191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148" name="Google Shape;148;p24"/>
          <p:cNvSpPr txBox="1">
            <a:spLocks noGrp="1"/>
          </p:cNvSpPr>
          <p:nvPr>
            <p:ph type="title"/>
          </p:nvPr>
        </p:nvSpPr>
        <p:spPr>
          <a:xfrm>
            <a:off x="5000000" y="1697400"/>
            <a:ext cx="3430800" cy="10329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BA68C8"/>
              </a:buClr>
              <a:buSzPts val="3600"/>
              <a:buFont typeface="Montserrat ExtraBold"/>
              <a:buNone/>
              <a:defRPr sz="3600"/>
            </a:lvl1pPr>
            <a:lvl2pPr lvl="1" algn="r" rtl="0">
              <a:spcBef>
                <a:spcPts val="0"/>
              </a:spcBef>
              <a:spcAft>
                <a:spcPts val="0"/>
              </a:spcAft>
              <a:buSzPts val="3600"/>
              <a:buFont typeface="Montserrat ExtraBold"/>
              <a:buNone/>
              <a:defRPr sz="3600">
                <a:latin typeface="Montserrat ExtraBold"/>
                <a:ea typeface="Montserrat ExtraBold"/>
                <a:cs typeface="Montserrat ExtraBold"/>
                <a:sym typeface="Montserrat ExtraBold"/>
              </a:defRPr>
            </a:lvl2pPr>
            <a:lvl3pPr lvl="2" algn="r" rtl="0">
              <a:spcBef>
                <a:spcPts val="0"/>
              </a:spcBef>
              <a:spcAft>
                <a:spcPts val="0"/>
              </a:spcAft>
              <a:buSzPts val="3600"/>
              <a:buFont typeface="Montserrat ExtraBold"/>
              <a:buNone/>
              <a:defRPr sz="3600">
                <a:latin typeface="Montserrat ExtraBold"/>
                <a:ea typeface="Montserrat ExtraBold"/>
                <a:cs typeface="Montserrat ExtraBold"/>
                <a:sym typeface="Montserrat ExtraBold"/>
              </a:defRPr>
            </a:lvl3pPr>
            <a:lvl4pPr lvl="3" algn="r" rtl="0">
              <a:spcBef>
                <a:spcPts val="0"/>
              </a:spcBef>
              <a:spcAft>
                <a:spcPts val="0"/>
              </a:spcAft>
              <a:buSzPts val="3600"/>
              <a:buFont typeface="Montserrat ExtraBold"/>
              <a:buNone/>
              <a:defRPr sz="3600">
                <a:latin typeface="Montserrat ExtraBold"/>
                <a:ea typeface="Montserrat ExtraBold"/>
                <a:cs typeface="Montserrat ExtraBold"/>
                <a:sym typeface="Montserrat ExtraBold"/>
              </a:defRPr>
            </a:lvl4pPr>
            <a:lvl5pPr lvl="4" algn="r" rtl="0">
              <a:spcBef>
                <a:spcPts val="0"/>
              </a:spcBef>
              <a:spcAft>
                <a:spcPts val="0"/>
              </a:spcAft>
              <a:buSzPts val="3600"/>
              <a:buFont typeface="Montserrat ExtraBold"/>
              <a:buNone/>
              <a:defRPr sz="3600">
                <a:latin typeface="Montserrat ExtraBold"/>
                <a:ea typeface="Montserrat ExtraBold"/>
                <a:cs typeface="Montserrat ExtraBold"/>
                <a:sym typeface="Montserrat ExtraBold"/>
              </a:defRPr>
            </a:lvl5pPr>
            <a:lvl6pPr lvl="5" algn="r" rtl="0">
              <a:spcBef>
                <a:spcPts val="0"/>
              </a:spcBef>
              <a:spcAft>
                <a:spcPts val="0"/>
              </a:spcAft>
              <a:buSzPts val="3600"/>
              <a:buFont typeface="Montserrat ExtraBold"/>
              <a:buNone/>
              <a:defRPr sz="3600">
                <a:latin typeface="Montserrat ExtraBold"/>
                <a:ea typeface="Montserrat ExtraBold"/>
                <a:cs typeface="Montserrat ExtraBold"/>
                <a:sym typeface="Montserrat ExtraBold"/>
              </a:defRPr>
            </a:lvl6pPr>
            <a:lvl7pPr lvl="6" algn="r" rtl="0">
              <a:spcBef>
                <a:spcPts val="0"/>
              </a:spcBef>
              <a:spcAft>
                <a:spcPts val="0"/>
              </a:spcAft>
              <a:buSzPts val="3600"/>
              <a:buFont typeface="Montserrat ExtraBold"/>
              <a:buNone/>
              <a:defRPr sz="3600">
                <a:latin typeface="Montserrat ExtraBold"/>
                <a:ea typeface="Montserrat ExtraBold"/>
                <a:cs typeface="Montserrat ExtraBold"/>
                <a:sym typeface="Montserrat ExtraBold"/>
              </a:defRPr>
            </a:lvl7pPr>
            <a:lvl8pPr lvl="7" algn="r" rtl="0">
              <a:spcBef>
                <a:spcPts val="0"/>
              </a:spcBef>
              <a:spcAft>
                <a:spcPts val="0"/>
              </a:spcAft>
              <a:buSzPts val="3600"/>
              <a:buFont typeface="Montserrat ExtraBold"/>
              <a:buNone/>
              <a:defRPr sz="3600">
                <a:latin typeface="Montserrat ExtraBold"/>
                <a:ea typeface="Montserrat ExtraBold"/>
                <a:cs typeface="Montserrat ExtraBold"/>
                <a:sym typeface="Montserrat ExtraBold"/>
              </a:defRPr>
            </a:lvl8pPr>
            <a:lvl9pPr lvl="8" algn="r" rtl="0">
              <a:spcBef>
                <a:spcPts val="0"/>
              </a:spcBef>
              <a:spcAft>
                <a:spcPts val="0"/>
              </a:spcAft>
              <a:buSzPts val="3600"/>
              <a:buFont typeface="Montserrat ExtraBold"/>
              <a:buNone/>
              <a:defRPr sz="3600">
                <a:latin typeface="Montserrat ExtraBold"/>
                <a:ea typeface="Montserrat ExtraBold"/>
                <a:cs typeface="Montserrat ExtraBold"/>
                <a:sym typeface="Montserrat ExtraBold"/>
              </a:defRPr>
            </a:lvl9pPr>
          </a:lstStyle>
          <a:p>
            <a:endParaRPr/>
          </a:p>
        </p:txBody>
      </p:sp>
      <p:sp>
        <p:nvSpPr>
          <p:cNvPr id="149" name="Google Shape;149;p24"/>
          <p:cNvSpPr txBox="1">
            <a:spLocks noGrp="1"/>
          </p:cNvSpPr>
          <p:nvPr>
            <p:ph type="subTitle" idx="1"/>
          </p:nvPr>
        </p:nvSpPr>
        <p:spPr>
          <a:xfrm>
            <a:off x="5920325" y="2591725"/>
            <a:ext cx="2510400" cy="7590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400"/>
              <a:buFont typeface="Roboto"/>
              <a:buNone/>
              <a:defRPr sz="1400"/>
            </a:lvl1pPr>
            <a:lvl2pPr lvl="1" algn="r" rtl="0">
              <a:spcBef>
                <a:spcPts val="1600"/>
              </a:spcBef>
              <a:spcAft>
                <a:spcPts val="0"/>
              </a:spcAft>
              <a:buSzPts val="1400"/>
              <a:buNone/>
              <a:defRPr/>
            </a:lvl2pPr>
            <a:lvl3pPr lvl="2" algn="r" rtl="0">
              <a:spcBef>
                <a:spcPts val="1600"/>
              </a:spcBef>
              <a:spcAft>
                <a:spcPts val="0"/>
              </a:spcAft>
              <a:buSzPts val="1400"/>
              <a:buNone/>
              <a:defRPr/>
            </a:lvl3pPr>
            <a:lvl4pPr lvl="3" algn="r" rtl="0">
              <a:spcBef>
                <a:spcPts val="1600"/>
              </a:spcBef>
              <a:spcAft>
                <a:spcPts val="0"/>
              </a:spcAft>
              <a:buSzPts val="1400"/>
              <a:buNone/>
              <a:defRPr/>
            </a:lvl4pPr>
            <a:lvl5pPr lvl="4" algn="r" rtl="0">
              <a:spcBef>
                <a:spcPts val="1600"/>
              </a:spcBef>
              <a:spcAft>
                <a:spcPts val="0"/>
              </a:spcAft>
              <a:buSzPts val="1400"/>
              <a:buNone/>
              <a:defRPr/>
            </a:lvl5pPr>
            <a:lvl6pPr lvl="5" algn="r" rtl="0">
              <a:spcBef>
                <a:spcPts val="1600"/>
              </a:spcBef>
              <a:spcAft>
                <a:spcPts val="0"/>
              </a:spcAft>
              <a:buSzPts val="1400"/>
              <a:buNone/>
              <a:defRPr/>
            </a:lvl6pPr>
            <a:lvl7pPr lvl="6" algn="r" rtl="0">
              <a:spcBef>
                <a:spcPts val="1600"/>
              </a:spcBef>
              <a:spcAft>
                <a:spcPts val="0"/>
              </a:spcAft>
              <a:buSzPts val="1400"/>
              <a:buNone/>
              <a:defRPr/>
            </a:lvl7pPr>
            <a:lvl8pPr lvl="7" algn="r" rtl="0">
              <a:spcBef>
                <a:spcPts val="1600"/>
              </a:spcBef>
              <a:spcAft>
                <a:spcPts val="0"/>
              </a:spcAft>
              <a:buSzPts val="1400"/>
              <a:buNone/>
              <a:defRPr/>
            </a:lvl8pPr>
            <a:lvl9pPr lvl="8" algn="r" rtl="0">
              <a:spcBef>
                <a:spcPts val="1600"/>
              </a:spcBef>
              <a:spcAft>
                <a:spcPts val="1600"/>
              </a:spcAft>
              <a:buSzPts val="1400"/>
              <a:buNone/>
              <a:defRPr/>
            </a:lvl9pPr>
          </a:lstStyle>
          <a:p>
            <a:endParaRPr/>
          </a:p>
        </p:txBody>
      </p:sp>
      <p:sp>
        <p:nvSpPr>
          <p:cNvPr id="150" name="Google Shape;150;p24"/>
          <p:cNvSpPr txBox="1">
            <a:spLocks noGrp="1"/>
          </p:cNvSpPr>
          <p:nvPr>
            <p:ph type="title" idx="2" hasCustomPrompt="1"/>
          </p:nvPr>
        </p:nvSpPr>
        <p:spPr>
          <a:xfrm>
            <a:off x="7501925" y="892600"/>
            <a:ext cx="928800" cy="6279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6000"/>
              <a:buFont typeface="Montserrat ExtraBold"/>
              <a:buNone/>
              <a:defRPr sz="3600">
                <a:solidFill>
                  <a:schemeClr val="accent1"/>
                </a:solidFill>
              </a:defRPr>
            </a:lvl1pPr>
            <a:lvl2pPr lvl="1" algn="r" rtl="0">
              <a:spcBef>
                <a:spcPts val="0"/>
              </a:spcBef>
              <a:spcAft>
                <a:spcPts val="0"/>
              </a:spcAft>
              <a:buClr>
                <a:schemeClr val="lt1"/>
              </a:buClr>
              <a:buSzPts val="6000"/>
              <a:buFont typeface="Montserrat ExtraBold"/>
              <a:buNone/>
              <a:defRPr sz="6000">
                <a:solidFill>
                  <a:schemeClr val="lt1"/>
                </a:solidFill>
                <a:latin typeface="Montserrat ExtraBold"/>
                <a:ea typeface="Montserrat ExtraBold"/>
                <a:cs typeface="Montserrat ExtraBold"/>
                <a:sym typeface="Montserrat ExtraBold"/>
              </a:defRPr>
            </a:lvl2pPr>
            <a:lvl3pPr lvl="2" algn="r" rtl="0">
              <a:spcBef>
                <a:spcPts val="0"/>
              </a:spcBef>
              <a:spcAft>
                <a:spcPts val="0"/>
              </a:spcAft>
              <a:buClr>
                <a:schemeClr val="lt1"/>
              </a:buClr>
              <a:buSzPts val="6000"/>
              <a:buFont typeface="Montserrat ExtraBold"/>
              <a:buNone/>
              <a:defRPr sz="6000">
                <a:solidFill>
                  <a:schemeClr val="lt1"/>
                </a:solidFill>
                <a:latin typeface="Montserrat ExtraBold"/>
                <a:ea typeface="Montserrat ExtraBold"/>
                <a:cs typeface="Montserrat ExtraBold"/>
                <a:sym typeface="Montserrat ExtraBold"/>
              </a:defRPr>
            </a:lvl3pPr>
            <a:lvl4pPr lvl="3" algn="r" rtl="0">
              <a:spcBef>
                <a:spcPts val="0"/>
              </a:spcBef>
              <a:spcAft>
                <a:spcPts val="0"/>
              </a:spcAft>
              <a:buClr>
                <a:schemeClr val="lt1"/>
              </a:buClr>
              <a:buSzPts val="6000"/>
              <a:buFont typeface="Montserrat ExtraBold"/>
              <a:buNone/>
              <a:defRPr sz="6000">
                <a:solidFill>
                  <a:schemeClr val="lt1"/>
                </a:solidFill>
                <a:latin typeface="Montserrat ExtraBold"/>
                <a:ea typeface="Montserrat ExtraBold"/>
                <a:cs typeface="Montserrat ExtraBold"/>
                <a:sym typeface="Montserrat ExtraBold"/>
              </a:defRPr>
            </a:lvl4pPr>
            <a:lvl5pPr lvl="4" algn="r" rtl="0">
              <a:spcBef>
                <a:spcPts val="0"/>
              </a:spcBef>
              <a:spcAft>
                <a:spcPts val="0"/>
              </a:spcAft>
              <a:buClr>
                <a:schemeClr val="lt1"/>
              </a:buClr>
              <a:buSzPts val="6000"/>
              <a:buFont typeface="Montserrat ExtraBold"/>
              <a:buNone/>
              <a:defRPr sz="6000">
                <a:solidFill>
                  <a:schemeClr val="lt1"/>
                </a:solidFill>
                <a:latin typeface="Montserrat ExtraBold"/>
                <a:ea typeface="Montserrat ExtraBold"/>
                <a:cs typeface="Montserrat ExtraBold"/>
                <a:sym typeface="Montserrat ExtraBold"/>
              </a:defRPr>
            </a:lvl5pPr>
            <a:lvl6pPr lvl="5" algn="r" rtl="0">
              <a:spcBef>
                <a:spcPts val="0"/>
              </a:spcBef>
              <a:spcAft>
                <a:spcPts val="0"/>
              </a:spcAft>
              <a:buClr>
                <a:schemeClr val="lt1"/>
              </a:buClr>
              <a:buSzPts val="6000"/>
              <a:buFont typeface="Montserrat ExtraBold"/>
              <a:buNone/>
              <a:defRPr sz="6000">
                <a:solidFill>
                  <a:schemeClr val="lt1"/>
                </a:solidFill>
                <a:latin typeface="Montserrat ExtraBold"/>
                <a:ea typeface="Montserrat ExtraBold"/>
                <a:cs typeface="Montserrat ExtraBold"/>
                <a:sym typeface="Montserrat ExtraBold"/>
              </a:defRPr>
            </a:lvl6pPr>
            <a:lvl7pPr lvl="6" algn="r" rtl="0">
              <a:spcBef>
                <a:spcPts val="0"/>
              </a:spcBef>
              <a:spcAft>
                <a:spcPts val="0"/>
              </a:spcAft>
              <a:buClr>
                <a:schemeClr val="lt1"/>
              </a:buClr>
              <a:buSzPts val="6000"/>
              <a:buFont typeface="Montserrat ExtraBold"/>
              <a:buNone/>
              <a:defRPr sz="6000">
                <a:solidFill>
                  <a:schemeClr val="lt1"/>
                </a:solidFill>
                <a:latin typeface="Montserrat ExtraBold"/>
                <a:ea typeface="Montserrat ExtraBold"/>
                <a:cs typeface="Montserrat ExtraBold"/>
                <a:sym typeface="Montserrat ExtraBold"/>
              </a:defRPr>
            </a:lvl7pPr>
            <a:lvl8pPr lvl="7" algn="r" rtl="0">
              <a:spcBef>
                <a:spcPts val="0"/>
              </a:spcBef>
              <a:spcAft>
                <a:spcPts val="0"/>
              </a:spcAft>
              <a:buClr>
                <a:schemeClr val="lt1"/>
              </a:buClr>
              <a:buSzPts val="6000"/>
              <a:buFont typeface="Montserrat ExtraBold"/>
              <a:buNone/>
              <a:defRPr sz="6000">
                <a:solidFill>
                  <a:schemeClr val="lt1"/>
                </a:solidFill>
                <a:latin typeface="Montserrat ExtraBold"/>
                <a:ea typeface="Montserrat ExtraBold"/>
                <a:cs typeface="Montserrat ExtraBold"/>
                <a:sym typeface="Montserrat ExtraBold"/>
              </a:defRPr>
            </a:lvl8pPr>
            <a:lvl9pPr lvl="8" algn="r" rtl="0">
              <a:spcBef>
                <a:spcPts val="0"/>
              </a:spcBef>
              <a:spcAft>
                <a:spcPts val="0"/>
              </a:spcAft>
              <a:buClr>
                <a:schemeClr val="lt1"/>
              </a:buClr>
              <a:buSzPts val="6000"/>
              <a:buFont typeface="Montserrat ExtraBold"/>
              <a:buNone/>
              <a:defRPr sz="6000">
                <a:solidFill>
                  <a:schemeClr val="lt1"/>
                </a:solidFill>
                <a:latin typeface="Montserrat ExtraBold"/>
                <a:ea typeface="Montserrat ExtraBold"/>
                <a:cs typeface="Montserrat ExtraBold"/>
                <a:sym typeface="Montserrat ExtraBold"/>
              </a:defRPr>
            </a:lvl9pPr>
          </a:lstStyle>
          <a:p>
            <a:r>
              <a:t>xx%</a:t>
            </a:r>
          </a:p>
        </p:txBody>
      </p:sp>
      <p:sp>
        <p:nvSpPr>
          <p:cNvPr id="151" name="Google Shape;151;p24"/>
          <p:cNvSpPr/>
          <p:nvPr/>
        </p:nvSpPr>
        <p:spPr>
          <a:xfrm rot="10800000" flipH="1">
            <a:off x="0" y="-1700"/>
            <a:ext cx="4582500" cy="5149800"/>
          </a:xfrm>
          <a:prstGeom prst="homePlate">
            <a:avLst>
              <a:gd name="adj" fmla="val 16392"/>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169"/>
        <p:cNvGrpSpPr/>
        <p:nvPr/>
      </p:nvGrpSpPr>
      <p:grpSpPr>
        <a:xfrm>
          <a:off x="0" y="0"/>
          <a:ext cx="0" cy="0"/>
          <a:chOff x="0" y="0"/>
          <a:chExt cx="0" cy="0"/>
        </a:xfrm>
      </p:grpSpPr>
      <p:sp>
        <p:nvSpPr>
          <p:cNvPr id="170" name="Google Shape;170;p28"/>
          <p:cNvSpPr/>
          <p:nvPr/>
        </p:nvSpPr>
        <p:spPr>
          <a:xfrm rot="10800000">
            <a:off x="4574750" y="-1700"/>
            <a:ext cx="4582500" cy="5149800"/>
          </a:xfrm>
          <a:prstGeom prst="homePlate">
            <a:avLst>
              <a:gd name="adj" fmla="val 16392"/>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2"/>
        <p:cNvGrpSpPr/>
        <p:nvPr/>
      </p:nvGrpSpPr>
      <p:grpSpPr>
        <a:xfrm>
          <a:off x="0" y="0"/>
          <a:ext cx="0" cy="0"/>
          <a:chOff x="0" y="0"/>
          <a:chExt cx="0" cy="0"/>
        </a:xfrm>
      </p:grpSpPr>
      <p:sp>
        <p:nvSpPr>
          <p:cNvPr id="13" name="Google Shape;13;p3"/>
          <p:cNvSpPr/>
          <p:nvPr/>
        </p:nvSpPr>
        <p:spPr>
          <a:xfrm>
            <a:off x="713225" y="809450"/>
            <a:ext cx="1012500" cy="819600"/>
          </a:xfrm>
          <a:prstGeom prst="homePlate">
            <a:avLst>
              <a:gd name="adj" fmla="val 3191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14" name="Google Shape;14;p3"/>
          <p:cNvSpPr txBox="1">
            <a:spLocks noGrp="1"/>
          </p:cNvSpPr>
          <p:nvPr>
            <p:ph type="title"/>
          </p:nvPr>
        </p:nvSpPr>
        <p:spPr>
          <a:xfrm>
            <a:off x="713225" y="1697400"/>
            <a:ext cx="3094800" cy="10329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BA68C8"/>
              </a:buClr>
              <a:buSzPts val="3600"/>
              <a:buFont typeface="Montserrat ExtraBold"/>
              <a:buNone/>
              <a:defRPr sz="3600"/>
            </a:lvl1pPr>
            <a:lvl2pPr lvl="1" rtl="0">
              <a:spcBef>
                <a:spcPts val="0"/>
              </a:spcBef>
              <a:spcAft>
                <a:spcPts val="0"/>
              </a:spcAft>
              <a:buSzPts val="3600"/>
              <a:buFont typeface="Montserrat ExtraBold"/>
              <a:buNone/>
              <a:defRPr sz="3600">
                <a:latin typeface="Montserrat ExtraBold"/>
                <a:ea typeface="Montserrat ExtraBold"/>
                <a:cs typeface="Montserrat ExtraBold"/>
                <a:sym typeface="Montserrat ExtraBold"/>
              </a:defRPr>
            </a:lvl2pPr>
            <a:lvl3pPr lvl="2" rtl="0">
              <a:spcBef>
                <a:spcPts val="0"/>
              </a:spcBef>
              <a:spcAft>
                <a:spcPts val="0"/>
              </a:spcAft>
              <a:buSzPts val="3600"/>
              <a:buFont typeface="Montserrat ExtraBold"/>
              <a:buNone/>
              <a:defRPr sz="3600">
                <a:latin typeface="Montserrat ExtraBold"/>
                <a:ea typeface="Montserrat ExtraBold"/>
                <a:cs typeface="Montserrat ExtraBold"/>
                <a:sym typeface="Montserrat ExtraBold"/>
              </a:defRPr>
            </a:lvl3pPr>
            <a:lvl4pPr lvl="3" rtl="0">
              <a:spcBef>
                <a:spcPts val="0"/>
              </a:spcBef>
              <a:spcAft>
                <a:spcPts val="0"/>
              </a:spcAft>
              <a:buSzPts val="3600"/>
              <a:buFont typeface="Montserrat ExtraBold"/>
              <a:buNone/>
              <a:defRPr sz="3600">
                <a:latin typeface="Montserrat ExtraBold"/>
                <a:ea typeface="Montserrat ExtraBold"/>
                <a:cs typeface="Montserrat ExtraBold"/>
                <a:sym typeface="Montserrat ExtraBold"/>
              </a:defRPr>
            </a:lvl4pPr>
            <a:lvl5pPr lvl="4" rtl="0">
              <a:spcBef>
                <a:spcPts val="0"/>
              </a:spcBef>
              <a:spcAft>
                <a:spcPts val="0"/>
              </a:spcAft>
              <a:buSzPts val="3600"/>
              <a:buFont typeface="Montserrat ExtraBold"/>
              <a:buNone/>
              <a:defRPr sz="3600">
                <a:latin typeface="Montserrat ExtraBold"/>
                <a:ea typeface="Montserrat ExtraBold"/>
                <a:cs typeface="Montserrat ExtraBold"/>
                <a:sym typeface="Montserrat ExtraBold"/>
              </a:defRPr>
            </a:lvl5pPr>
            <a:lvl6pPr lvl="5" rtl="0">
              <a:spcBef>
                <a:spcPts val="0"/>
              </a:spcBef>
              <a:spcAft>
                <a:spcPts val="0"/>
              </a:spcAft>
              <a:buSzPts val="3600"/>
              <a:buFont typeface="Montserrat ExtraBold"/>
              <a:buNone/>
              <a:defRPr sz="3600">
                <a:latin typeface="Montserrat ExtraBold"/>
                <a:ea typeface="Montserrat ExtraBold"/>
                <a:cs typeface="Montserrat ExtraBold"/>
                <a:sym typeface="Montserrat ExtraBold"/>
              </a:defRPr>
            </a:lvl6pPr>
            <a:lvl7pPr lvl="6" rtl="0">
              <a:spcBef>
                <a:spcPts val="0"/>
              </a:spcBef>
              <a:spcAft>
                <a:spcPts val="0"/>
              </a:spcAft>
              <a:buSzPts val="3600"/>
              <a:buFont typeface="Montserrat ExtraBold"/>
              <a:buNone/>
              <a:defRPr sz="3600">
                <a:latin typeface="Montserrat ExtraBold"/>
                <a:ea typeface="Montserrat ExtraBold"/>
                <a:cs typeface="Montserrat ExtraBold"/>
                <a:sym typeface="Montserrat ExtraBold"/>
              </a:defRPr>
            </a:lvl7pPr>
            <a:lvl8pPr lvl="7" rtl="0">
              <a:spcBef>
                <a:spcPts val="0"/>
              </a:spcBef>
              <a:spcAft>
                <a:spcPts val="0"/>
              </a:spcAft>
              <a:buSzPts val="3600"/>
              <a:buFont typeface="Montserrat ExtraBold"/>
              <a:buNone/>
              <a:defRPr sz="3600">
                <a:latin typeface="Montserrat ExtraBold"/>
                <a:ea typeface="Montserrat ExtraBold"/>
                <a:cs typeface="Montserrat ExtraBold"/>
                <a:sym typeface="Montserrat ExtraBold"/>
              </a:defRPr>
            </a:lvl8pPr>
            <a:lvl9pPr lvl="8" rtl="0">
              <a:spcBef>
                <a:spcPts val="0"/>
              </a:spcBef>
              <a:spcAft>
                <a:spcPts val="0"/>
              </a:spcAft>
              <a:buSzPts val="3600"/>
              <a:buFont typeface="Montserrat ExtraBold"/>
              <a:buNone/>
              <a:defRPr sz="3600">
                <a:latin typeface="Montserrat ExtraBold"/>
                <a:ea typeface="Montserrat ExtraBold"/>
                <a:cs typeface="Montserrat ExtraBold"/>
                <a:sym typeface="Montserrat ExtraBold"/>
              </a:defRPr>
            </a:lvl9pPr>
          </a:lstStyle>
          <a:p>
            <a:endParaRPr/>
          </a:p>
        </p:txBody>
      </p:sp>
      <p:sp>
        <p:nvSpPr>
          <p:cNvPr id="15" name="Google Shape;15;p3"/>
          <p:cNvSpPr txBox="1">
            <a:spLocks noGrp="1"/>
          </p:cNvSpPr>
          <p:nvPr>
            <p:ph type="subTitle" idx="1"/>
          </p:nvPr>
        </p:nvSpPr>
        <p:spPr>
          <a:xfrm>
            <a:off x="713225" y="2588925"/>
            <a:ext cx="2510400" cy="7590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Font typeface="Roboto"/>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16" name="Google Shape;16;p3"/>
          <p:cNvSpPr txBox="1">
            <a:spLocks noGrp="1"/>
          </p:cNvSpPr>
          <p:nvPr>
            <p:ph type="title" idx="2" hasCustomPrompt="1"/>
          </p:nvPr>
        </p:nvSpPr>
        <p:spPr>
          <a:xfrm>
            <a:off x="713225" y="892600"/>
            <a:ext cx="928800" cy="6279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6000"/>
              <a:buFont typeface="Montserrat ExtraBold"/>
              <a:buNone/>
              <a:defRPr sz="3600">
                <a:solidFill>
                  <a:schemeClr val="accent1"/>
                </a:solidFill>
              </a:defRPr>
            </a:lvl1pPr>
            <a:lvl2pPr lvl="1" algn="ctr" rtl="0">
              <a:spcBef>
                <a:spcPts val="0"/>
              </a:spcBef>
              <a:spcAft>
                <a:spcPts val="0"/>
              </a:spcAft>
              <a:buClr>
                <a:schemeClr val="lt1"/>
              </a:buClr>
              <a:buSzPts val="6000"/>
              <a:buFont typeface="Montserrat ExtraBold"/>
              <a:buNone/>
              <a:defRPr sz="6000">
                <a:solidFill>
                  <a:schemeClr val="lt1"/>
                </a:solidFill>
                <a:latin typeface="Montserrat ExtraBold"/>
                <a:ea typeface="Montserrat ExtraBold"/>
                <a:cs typeface="Montserrat ExtraBold"/>
                <a:sym typeface="Montserrat ExtraBold"/>
              </a:defRPr>
            </a:lvl2pPr>
            <a:lvl3pPr lvl="2" algn="ctr" rtl="0">
              <a:spcBef>
                <a:spcPts val="0"/>
              </a:spcBef>
              <a:spcAft>
                <a:spcPts val="0"/>
              </a:spcAft>
              <a:buClr>
                <a:schemeClr val="lt1"/>
              </a:buClr>
              <a:buSzPts val="6000"/>
              <a:buFont typeface="Montserrat ExtraBold"/>
              <a:buNone/>
              <a:defRPr sz="6000">
                <a:solidFill>
                  <a:schemeClr val="lt1"/>
                </a:solidFill>
                <a:latin typeface="Montserrat ExtraBold"/>
                <a:ea typeface="Montserrat ExtraBold"/>
                <a:cs typeface="Montserrat ExtraBold"/>
                <a:sym typeface="Montserrat ExtraBold"/>
              </a:defRPr>
            </a:lvl3pPr>
            <a:lvl4pPr lvl="3" algn="ctr" rtl="0">
              <a:spcBef>
                <a:spcPts val="0"/>
              </a:spcBef>
              <a:spcAft>
                <a:spcPts val="0"/>
              </a:spcAft>
              <a:buClr>
                <a:schemeClr val="lt1"/>
              </a:buClr>
              <a:buSzPts val="6000"/>
              <a:buFont typeface="Montserrat ExtraBold"/>
              <a:buNone/>
              <a:defRPr sz="6000">
                <a:solidFill>
                  <a:schemeClr val="lt1"/>
                </a:solidFill>
                <a:latin typeface="Montserrat ExtraBold"/>
                <a:ea typeface="Montserrat ExtraBold"/>
                <a:cs typeface="Montserrat ExtraBold"/>
                <a:sym typeface="Montserrat ExtraBold"/>
              </a:defRPr>
            </a:lvl4pPr>
            <a:lvl5pPr lvl="4" algn="ctr" rtl="0">
              <a:spcBef>
                <a:spcPts val="0"/>
              </a:spcBef>
              <a:spcAft>
                <a:spcPts val="0"/>
              </a:spcAft>
              <a:buClr>
                <a:schemeClr val="lt1"/>
              </a:buClr>
              <a:buSzPts val="6000"/>
              <a:buFont typeface="Montserrat ExtraBold"/>
              <a:buNone/>
              <a:defRPr sz="6000">
                <a:solidFill>
                  <a:schemeClr val="lt1"/>
                </a:solidFill>
                <a:latin typeface="Montserrat ExtraBold"/>
                <a:ea typeface="Montserrat ExtraBold"/>
                <a:cs typeface="Montserrat ExtraBold"/>
                <a:sym typeface="Montserrat ExtraBold"/>
              </a:defRPr>
            </a:lvl5pPr>
            <a:lvl6pPr lvl="5" algn="ctr" rtl="0">
              <a:spcBef>
                <a:spcPts val="0"/>
              </a:spcBef>
              <a:spcAft>
                <a:spcPts val="0"/>
              </a:spcAft>
              <a:buClr>
                <a:schemeClr val="lt1"/>
              </a:buClr>
              <a:buSzPts val="6000"/>
              <a:buFont typeface="Montserrat ExtraBold"/>
              <a:buNone/>
              <a:defRPr sz="6000">
                <a:solidFill>
                  <a:schemeClr val="lt1"/>
                </a:solidFill>
                <a:latin typeface="Montserrat ExtraBold"/>
                <a:ea typeface="Montserrat ExtraBold"/>
                <a:cs typeface="Montserrat ExtraBold"/>
                <a:sym typeface="Montserrat ExtraBold"/>
              </a:defRPr>
            </a:lvl6pPr>
            <a:lvl7pPr lvl="6" algn="ctr" rtl="0">
              <a:spcBef>
                <a:spcPts val="0"/>
              </a:spcBef>
              <a:spcAft>
                <a:spcPts val="0"/>
              </a:spcAft>
              <a:buClr>
                <a:schemeClr val="lt1"/>
              </a:buClr>
              <a:buSzPts val="6000"/>
              <a:buFont typeface="Montserrat ExtraBold"/>
              <a:buNone/>
              <a:defRPr sz="6000">
                <a:solidFill>
                  <a:schemeClr val="lt1"/>
                </a:solidFill>
                <a:latin typeface="Montserrat ExtraBold"/>
                <a:ea typeface="Montserrat ExtraBold"/>
                <a:cs typeface="Montserrat ExtraBold"/>
                <a:sym typeface="Montserrat ExtraBold"/>
              </a:defRPr>
            </a:lvl7pPr>
            <a:lvl8pPr lvl="7" algn="ctr" rtl="0">
              <a:spcBef>
                <a:spcPts val="0"/>
              </a:spcBef>
              <a:spcAft>
                <a:spcPts val="0"/>
              </a:spcAft>
              <a:buClr>
                <a:schemeClr val="lt1"/>
              </a:buClr>
              <a:buSzPts val="6000"/>
              <a:buFont typeface="Montserrat ExtraBold"/>
              <a:buNone/>
              <a:defRPr sz="6000">
                <a:solidFill>
                  <a:schemeClr val="lt1"/>
                </a:solidFill>
                <a:latin typeface="Montserrat ExtraBold"/>
                <a:ea typeface="Montserrat ExtraBold"/>
                <a:cs typeface="Montserrat ExtraBold"/>
                <a:sym typeface="Montserrat ExtraBold"/>
              </a:defRPr>
            </a:lvl8pPr>
            <a:lvl9pPr lvl="8" algn="ctr" rtl="0">
              <a:spcBef>
                <a:spcPts val="0"/>
              </a:spcBef>
              <a:spcAft>
                <a:spcPts val="0"/>
              </a:spcAft>
              <a:buClr>
                <a:schemeClr val="lt1"/>
              </a:buClr>
              <a:buSzPts val="6000"/>
              <a:buFont typeface="Montserrat ExtraBold"/>
              <a:buNone/>
              <a:defRPr sz="6000">
                <a:solidFill>
                  <a:schemeClr val="lt1"/>
                </a:solidFill>
                <a:latin typeface="Montserrat ExtraBold"/>
                <a:ea typeface="Montserrat ExtraBold"/>
                <a:cs typeface="Montserrat ExtraBold"/>
                <a:sym typeface="Montserrat ExtraBold"/>
              </a:defRPr>
            </a:lvl9pPr>
          </a:lstStyle>
          <a:p>
            <a:r>
              <a:t>xx%</a:t>
            </a:r>
          </a:p>
        </p:txBody>
      </p:sp>
      <p:sp>
        <p:nvSpPr>
          <p:cNvPr id="17" name="Google Shape;17;p3"/>
          <p:cNvSpPr/>
          <p:nvPr/>
        </p:nvSpPr>
        <p:spPr>
          <a:xfrm rot="10800000">
            <a:off x="4574750" y="-1700"/>
            <a:ext cx="4582500" cy="5149800"/>
          </a:xfrm>
          <a:prstGeom prst="homePlate">
            <a:avLst>
              <a:gd name="adj" fmla="val 16392"/>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1"/>
        <p:cNvGrpSpPr/>
        <p:nvPr/>
      </p:nvGrpSpPr>
      <p:grpSpPr>
        <a:xfrm>
          <a:off x="0" y="0"/>
          <a:ext cx="0" cy="0"/>
          <a:chOff x="0" y="0"/>
          <a:chExt cx="0" cy="0"/>
        </a:xfrm>
      </p:grpSpPr>
      <p:sp>
        <p:nvSpPr>
          <p:cNvPr id="22" name="Google Shape;22;p5"/>
          <p:cNvSpPr/>
          <p:nvPr/>
        </p:nvSpPr>
        <p:spPr>
          <a:xfrm>
            <a:off x="0" y="-1700"/>
            <a:ext cx="9144000" cy="5149800"/>
          </a:xfrm>
          <a:prstGeom prst="homePlate">
            <a:avLst>
              <a:gd name="adj" fmla="val 1336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5"/>
          <p:cNvSpPr txBox="1">
            <a:spLocks noGrp="1"/>
          </p:cNvSpPr>
          <p:nvPr>
            <p:ph type="title"/>
          </p:nvPr>
        </p:nvSpPr>
        <p:spPr>
          <a:xfrm>
            <a:off x="713250" y="445025"/>
            <a:ext cx="7717500" cy="5727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dk2"/>
              </a:buClr>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4" name="Google Shape;24;p5"/>
          <p:cNvSpPr txBox="1">
            <a:spLocks noGrp="1"/>
          </p:cNvSpPr>
          <p:nvPr>
            <p:ph type="subTitle" idx="1"/>
          </p:nvPr>
        </p:nvSpPr>
        <p:spPr>
          <a:xfrm>
            <a:off x="1322969" y="2813075"/>
            <a:ext cx="27969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2400"/>
              <a:buFont typeface="Montserrat SemiBold"/>
              <a:buNone/>
              <a:defRPr b="1"/>
            </a:lvl1pPr>
            <a:lvl2pPr lvl="1" rtl="0">
              <a:spcBef>
                <a:spcPts val="1600"/>
              </a:spcBef>
              <a:spcAft>
                <a:spcPts val="0"/>
              </a:spcAft>
              <a:buClr>
                <a:schemeClr val="dk2"/>
              </a:buClr>
              <a:buSzPts val="1400"/>
              <a:buNone/>
              <a:defRPr>
                <a:solidFill>
                  <a:schemeClr val="dk2"/>
                </a:solidFill>
              </a:defRPr>
            </a:lvl2pPr>
            <a:lvl3pPr lvl="2" rtl="0">
              <a:spcBef>
                <a:spcPts val="1600"/>
              </a:spcBef>
              <a:spcAft>
                <a:spcPts val="0"/>
              </a:spcAft>
              <a:buClr>
                <a:schemeClr val="dk2"/>
              </a:buClr>
              <a:buSzPts val="1400"/>
              <a:buNone/>
              <a:defRPr>
                <a:solidFill>
                  <a:schemeClr val="dk2"/>
                </a:solidFill>
              </a:defRPr>
            </a:lvl3pPr>
            <a:lvl4pPr lvl="3" rtl="0">
              <a:spcBef>
                <a:spcPts val="1600"/>
              </a:spcBef>
              <a:spcAft>
                <a:spcPts val="0"/>
              </a:spcAft>
              <a:buClr>
                <a:schemeClr val="dk2"/>
              </a:buClr>
              <a:buSzPts val="1400"/>
              <a:buNone/>
              <a:defRPr>
                <a:solidFill>
                  <a:schemeClr val="dk2"/>
                </a:solidFill>
              </a:defRPr>
            </a:lvl4pPr>
            <a:lvl5pPr lvl="4" rtl="0">
              <a:spcBef>
                <a:spcPts val="1600"/>
              </a:spcBef>
              <a:spcAft>
                <a:spcPts val="0"/>
              </a:spcAft>
              <a:buClr>
                <a:schemeClr val="dk2"/>
              </a:buClr>
              <a:buSzPts val="1400"/>
              <a:buNone/>
              <a:defRPr>
                <a:solidFill>
                  <a:schemeClr val="dk2"/>
                </a:solidFill>
              </a:defRPr>
            </a:lvl5pPr>
            <a:lvl6pPr lvl="5" rtl="0">
              <a:spcBef>
                <a:spcPts val="1600"/>
              </a:spcBef>
              <a:spcAft>
                <a:spcPts val="0"/>
              </a:spcAft>
              <a:buClr>
                <a:schemeClr val="dk2"/>
              </a:buClr>
              <a:buSzPts val="1400"/>
              <a:buNone/>
              <a:defRPr>
                <a:solidFill>
                  <a:schemeClr val="dk2"/>
                </a:solidFill>
              </a:defRPr>
            </a:lvl6pPr>
            <a:lvl7pPr lvl="6" rtl="0">
              <a:spcBef>
                <a:spcPts val="1600"/>
              </a:spcBef>
              <a:spcAft>
                <a:spcPts val="0"/>
              </a:spcAft>
              <a:buClr>
                <a:schemeClr val="dk2"/>
              </a:buClr>
              <a:buSzPts val="1400"/>
              <a:buNone/>
              <a:defRPr>
                <a:solidFill>
                  <a:schemeClr val="dk2"/>
                </a:solidFill>
              </a:defRPr>
            </a:lvl7pPr>
            <a:lvl8pPr lvl="7" rtl="0">
              <a:spcBef>
                <a:spcPts val="1600"/>
              </a:spcBef>
              <a:spcAft>
                <a:spcPts val="0"/>
              </a:spcAft>
              <a:buClr>
                <a:schemeClr val="dk2"/>
              </a:buClr>
              <a:buSzPts val="1400"/>
              <a:buNone/>
              <a:defRPr>
                <a:solidFill>
                  <a:schemeClr val="dk2"/>
                </a:solidFill>
              </a:defRPr>
            </a:lvl8pPr>
            <a:lvl9pPr lvl="8" rtl="0">
              <a:spcBef>
                <a:spcPts val="1600"/>
              </a:spcBef>
              <a:spcAft>
                <a:spcPts val="1600"/>
              </a:spcAft>
              <a:buClr>
                <a:schemeClr val="dk2"/>
              </a:buClr>
              <a:buSzPts val="1400"/>
              <a:buNone/>
              <a:defRPr>
                <a:solidFill>
                  <a:schemeClr val="dk2"/>
                </a:solidFill>
              </a:defRPr>
            </a:lvl9pPr>
          </a:lstStyle>
          <a:p>
            <a:endParaRPr/>
          </a:p>
        </p:txBody>
      </p:sp>
      <p:sp>
        <p:nvSpPr>
          <p:cNvPr id="25" name="Google Shape;25;p5"/>
          <p:cNvSpPr txBox="1">
            <a:spLocks noGrp="1"/>
          </p:cNvSpPr>
          <p:nvPr>
            <p:ph type="subTitle" idx="2"/>
          </p:nvPr>
        </p:nvSpPr>
        <p:spPr>
          <a:xfrm>
            <a:off x="5024131" y="2813075"/>
            <a:ext cx="27969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2400"/>
              <a:buFont typeface="Montserrat SemiBold"/>
              <a:buNone/>
              <a:defRPr b="1"/>
            </a:lvl1pPr>
            <a:lvl2pPr lvl="1" rtl="0">
              <a:spcBef>
                <a:spcPts val="1600"/>
              </a:spcBef>
              <a:spcAft>
                <a:spcPts val="0"/>
              </a:spcAft>
              <a:buClr>
                <a:schemeClr val="dk2"/>
              </a:buClr>
              <a:buSzPts val="1400"/>
              <a:buNone/>
              <a:defRPr>
                <a:solidFill>
                  <a:schemeClr val="dk2"/>
                </a:solidFill>
              </a:defRPr>
            </a:lvl2pPr>
            <a:lvl3pPr lvl="2" rtl="0">
              <a:spcBef>
                <a:spcPts val="1600"/>
              </a:spcBef>
              <a:spcAft>
                <a:spcPts val="0"/>
              </a:spcAft>
              <a:buClr>
                <a:schemeClr val="dk2"/>
              </a:buClr>
              <a:buSzPts val="1400"/>
              <a:buNone/>
              <a:defRPr>
                <a:solidFill>
                  <a:schemeClr val="dk2"/>
                </a:solidFill>
              </a:defRPr>
            </a:lvl3pPr>
            <a:lvl4pPr lvl="3" rtl="0">
              <a:spcBef>
                <a:spcPts val="1600"/>
              </a:spcBef>
              <a:spcAft>
                <a:spcPts val="0"/>
              </a:spcAft>
              <a:buClr>
                <a:schemeClr val="dk2"/>
              </a:buClr>
              <a:buSzPts val="1400"/>
              <a:buNone/>
              <a:defRPr>
                <a:solidFill>
                  <a:schemeClr val="dk2"/>
                </a:solidFill>
              </a:defRPr>
            </a:lvl4pPr>
            <a:lvl5pPr lvl="4" rtl="0">
              <a:spcBef>
                <a:spcPts val="1600"/>
              </a:spcBef>
              <a:spcAft>
                <a:spcPts val="0"/>
              </a:spcAft>
              <a:buClr>
                <a:schemeClr val="dk2"/>
              </a:buClr>
              <a:buSzPts val="1400"/>
              <a:buNone/>
              <a:defRPr>
                <a:solidFill>
                  <a:schemeClr val="dk2"/>
                </a:solidFill>
              </a:defRPr>
            </a:lvl5pPr>
            <a:lvl6pPr lvl="5" rtl="0">
              <a:spcBef>
                <a:spcPts val="1600"/>
              </a:spcBef>
              <a:spcAft>
                <a:spcPts val="0"/>
              </a:spcAft>
              <a:buClr>
                <a:schemeClr val="dk2"/>
              </a:buClr>
              <a:buSzPts val="1400"/>
              <a:buNone/>
              <a:defRPr>
                <a:solidFill>
                  <a:schemeClr val="dk2"/>
                </a:solidFill>
              </a:defRPr>
            </a:lvl6pPr>
            <a:lvl7pPr lvl="6" rtl="0">
              <a:spcBef>
                <a:spcPts val="1600"/>
              </a:spcBef>
              <a:spcAft>
                <a:spcPts val="0"/>
              </a:spcAft>
              <a:buClr>
                <a:schemeClr val="dk2"/>
              </a:buClr>
              <a:buSzPts val="1400"/>
              <a:buNone/>
              <a:defRPr>
                <a:solidFill>
                  <a:schemeClr val="dk2"/>
                </a:solidFill>
              </a:defRPr>
            </a:lvl7pPr>
            <a:lvl8pPr lvl="7" rtl="0">
              <a:spcBef>
                <a:spcPts val="1600"/>
              </a:spcBef>
              <a:spcAft>
                <a:spcPts val="0"/>
              </a:spcAft>
              <a:buClr>
                <a:schemeClr val="dk2"/>
              </a:buClr>
              <a:buSzPts val="1400"/>
              <a:buNone/>
              <a:defRPr>
                <a:solidFill>
                  <a:schemeClr val="dk2"/>
                </a:solidFill>
              </a:defRPr>
            </a:lvl8pPr>
            <a:lvl9pPr lvl="8" rtl="0">
              <a:spcBef>
                <a:spcPts val="1600"/>
              </a:spcBef>
              <a:spcAft>
                <a:spcPts val="1600"/>
              </a:spcAft>
              <a:buClr>
                <a:schemeClr val="dk2"/>
              </a:buClr>
              <a:buSzPts val="1400"/>
              <a:buNone/>
              <a:defRPr>
                <a:solidFill>
                  <a:schemeClr val="dk2"/>
                </a:solidFill>
              </a:defRPr>
            </a:lvl9pPr>
          </a:lstStyle>
          <a:p>
            <a:endParaRPr/>
          </a:p>
        </p:txBody>
      </p:sp>
      <p:sp>
        <p:nvSpPr>
          <p:cNvPr id="26" name="Google Shape;26;p5"/>
          <p:cNvSpPr txBox="1">
            <a:spLocks noGrp="1"/>
          </p:cNvSpPr>
          <p:nvPr>
            <p:ph type="subTitle" idx="3"/>
          </p:nvPr>
        </p:nvSpPr>
        <p:spPr>
          <a:xfrm>
            <a:off x="1322969" y="3233100"/>
            <a:ext cx="2796900" cy="1460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7" name="Google Shape;27;p5"/>
          <p:cNvSpPr txBox="1">
            <a:spLocks noGrp="1"/>
          </p:cNvSpPr>
          <p:nvPr>
            <p:ph type="subTitle" idx="4"/>
          </p:nvPr>
        </p:nvSpPr>
        <p:spPr>
          <a:xfrm>
            <a:off x="5025631" y="3233094"/>
            <a:ext cx="2793900" cy="1460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8" name="Google Shape;28;p5"/>
          <p:cNvSpPr txBox="1">
            <a:spLocks noGrp="1"/>
          </p:cNvSpPr>
          <p:nvPr>
            <p:ph type="title" idx="5" hasCustomPrompt="1"/>
          </p:nvPr>
        </p:nvSpPr>
        <p:spPr>
          <a:xfrm>
            <a:off x="2464086" y="1865376"/>
            <a:ext cx="530400" cy="530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200"/>
              <a:buNone/>
              <a:defRPr sz="3200" b="0">
                <a:latin typeface="Roboto Black"/>
                <a:ea typeface="Roboto Black"/>
                <a:cs typeface="Roboto Black"/>
                <a:sym typeface="Roboto Black"/>
              </a:defRPr>
            </a:lvl1pPr>
            <a:lvl2pPr lvl="1" algn="ctr" rtl="0">
              <a:spcBef>
                <a:spcPts val="0"/>
              </a:spcBef>
              <a:spcAft>
                <a:spcPts val="0"/>
              </a:spcAft>
              <a:buSzPts val="4800"/>
              <a:buFont typeface="Montserrat ExtraBold"/>
              <a:buNone/>
              <a:defRPr sz="4800">
                <a:latin typeface="Montserrat ExtraBold"/>
                <a:ea typeface="Montserrat ExtraBold"/>
                <a:cs typeface="Montserrat ExtraBold"/>
                <a:sym typeface="Montserrat ExtraBold"/>
              </a:defRPr>
            </a:lvl2pPr>
            <a:lvl3pPr lvl="2" algn="ctr" rtl="0">
              <a:spcBef>
                <a:spcPts val="0"/>
              </a:spcBef>
              <a:spcAft>
                <a:spcPts val="0"/>
              </a:spcAft>
              <a:buSzPts val="4800"/>
              <a:buFont typeface="Montserrat ExtraBold"/>
              <a:buNone/>
              <a:defRPr sz="4800">
                <a:latin typeface="Montserrat ExtraBold"/>
                <a:ea typeface="Montserrat ExtraBold"/>
                <a:cs typeface="Montserrat ExtraBold"/>
                <a:sym typeface="Montserrat ExtraBold"/>
              </a:defRPr>
            </a:lvl3pPr>
            <a:lvl4pPr lvl="3" algn="ctr" rtl="0">
              <a:spcBef>
                <a:spcPts val="0"/>
              </a:spcBef>
              <a:spcAft>
                <a:spcPts val="0"/>
              </a:spcAft>
              <a:buSzPts val="4800"/>
              <a:buFont typeface="Montserrat ExtraBold"/>
              <a:buNone/>
              <a:defRPr sz="4800">
                <a:latin typeface="Montserrat ExtraBold"/>
                <a:ea typeface="Montserrat ExtraBold"/>
                <a:cs typeface="Montserrat ExtraBold"/>
                <a:sym typeface="Montserrat ExtraBold"/>
              </a:defRPr>
            </a:lvl4pPr>
            <a:lvl5pPr lvl="4" algn="ctr" rtl="0">
              <a:spcBef>
                <a:spcPts val="0"/>
              </a:spcBef>
              <a:spcAft>
                <a:spcPts val="0"/>
              </a:spcAft>
              <a:buSzPts val="4800"/>
              <a:buFont typeface="Montserrat ExtraBold"/>
              <a:buNone/>
              <a:defRPr sz="4800">
                <a:latin typeface="Montserrat ExtraBold"/>
                <a:ea typeface="Montserrat ExtraBold"/>
                <a:cs typeface="Montserrat ExtraBold"/>
                <a:sym typeface="Montserrat ExtraBold"/>
              </a:defRPr>
            </a:lvl5pPr>
            <a:lvl6pPr lvl="5" algn="ctr" rtl="0">
              <a:spcBef>
                <a:spcPts val="0"/>
              </a:spcBef>
              <a:spcAft>
                <a:spcPts val="0"/>
              </a:spcAft>
              <a:buSzPts val="4800"/>
              <a:buFont typeface="Montserrat ExtraBold"/>
              <a:buNone/>
              <a:defRPr sz="4800">
                <a:latin typeface="Montserrat ExtraBold"/>
                <a:ea typeface="Montserrat ExtraBold"/>
                <a:cs typeface="Montserrat ExtraBold"/>
                <a:sym typeface="Montserrat ExtraBold"/>
              </a:defRPr>
            </a:lvl6pPr>
            <a:lvl7pPr lvl="6" algn="ctr" rtl="0">
              <a:spcBef>
                <a:spcPts val="0"/>
              </a:spcBef>
              <a:spcAft>
                <a:spcPts val="0"/>
              </a:spcAft>
              <a:buSzPts val="4800"/>
              <a:buFont typeface="Montserrat ExtraBold"/>
              <a:buNone/>
              <a:defRPr sz="4800">
                <a:latin typeface="Montserrat ExtraBold"/>
                <a:ea typeface="Montserrat ExtraBold"/>
                <a:cs typeface="Montserrat ExtraBold"/>
                <a:sym typeface="Montserrat ExtraBold"/>
              </a:defRPr>
            </a:lvl7pPr>
            <a:lvl8pPr lvl="7" algn="ctr" rtl="0">
              <a:spcBef>
                <a:spcPts val="0"/>
              </a:spcBef>
              <a:spcAft>
                <a:spcPts val="0"/>
              </a:spcAft>
              <a:buSzPts val="4800"/>
              <a:buFont typeface="Montserrat ExtraBold"/>
              <a:buNone/>
              <a:defRPr sz="4800">
                <a:latin typeface="Montserrat ExtraBold"/>
                <a:ea typeface="Montserrat ExtraBold"/>
                <a:cs typeface="Montserrat ExtraBold"/>
                <a:sym typeface="Montserrat ExtraBold"/>
              </a:defRPr>
            </a:lvl8pPr>
            <a:lvl9pPr lvl="8" algn="ctr" rtl="0">
              <a:spcBef>
                <a:spcPts val="0"/>
              </a:spcBef>
              <a:spcAft>
                <a:spcPts val="0"/>
              </a:spcAft>
              <a:buSzPts val="4800"/>
              <a:buFont typeface="Montserrat ExtraBold"/>
              <a:buNone/>
              <a:defRPr sz="4800">
                <a:latin typeface="Montserrat ExtraBold"/>
                <a:ea typeface="Montserrat ExtraBold"/>
                <a:cs typeface="Montserrat ExtraBold"/>
                <a:sym typeface="Montserrat ExtraBold"/>
              </a:defRPr>
            </a:lvl9pPr>
          </a:lstStyle>
          <a:p>
            <a:r>
              <a:t>xx%</a:t>
            </a:r>
          </a:p>
        </p:txBody>
      </p:sp>
      <p:sp>
        <p:nvSpPr>
          <p:cNvPr id="29" name="Google Shape;29;p5"/>
          <p:cNvSpPr txBox="1">
            <a:spLocks noGrp="1"/>
          </p:cNvSpPr>
          <p:nvPr>
            <p:ph type="title" idx="6" hasCustomPrompt="1"/>
          </p:nvPr>
        </p:nvSpPr>
        <p:spPr>
          <a:xfrm>
            <a:off x="6163212" y="1860426"/>
            <a:ext cx="530400" cy="530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200"/>
              <a:buNone/>
              <a:defRPr sz="3200" b="0">
                <a:latin typeface="Roboto Black"/>
                <a:ea typeface="Roboto Black"/>
                <a:cs typeface="Roboto Black"/>
                <a:sym typeface="Roboto Black"/>
              </a:defRPr>
            </a:lvl1pPr>
            <a:lvl2pPr lvl="1" algn="ctr" rtl="0">
              <a:spcBef>
                <a:spcPts val="0"/>
              </a:spcBef>
              <a:spcAft>
                <a:spcPts val="0"/>
              </a:spcAft>
              <a:buSzPts val="4800"/>
              <a:buFont typeface="Montserrat ExtraBold"/>
              <a:buNone/>
              <a:defRPr sz="4800">
                <a:latin typeface="Montserrat ExtraBold"/>
                <a:ea typeface="Montserrat ExtraBold"/>
                <a:cs typeface="Montserrat ExtraBold"/>
                <a:sym typeface="Montserrat ExtraBold"/>
              </a:defRPr>
            </a:lvl2pPr>
            <a:lvl3pPr lvl="2" algn="ctr" rtl="0">
              <a:spcBef>
                <a:spcPts val="0"/>
              </a:spcBef>
              <a:spcAft>
                <a:spcPts val="0"/>
              </a:spcAft>
              <a:buSzPts val="4800"/>
              <a:buFont typeface="Montserrat ExtraBold"/>
              <a:buNone/>
              <a:defRPr sz="4800">
                <a:latin typeface="Montserrat ExtraBold"/>
                <a:ea typeface="Montserrat ExtraBold"/>
                <a:cs typeface="Montserrat ExtraBold"/>
                <a:sym typeface="Montserrat ExtraBold"/>
              </a:defRPr>
            </a:lvl3pPr>
            <a:lvl4pPr lvl="3" algn="ctr" rtl="0">
              <a:spcBef>
                <a:spcPts val="0"/>
              </a:spcBef>
              <a:spcAft>
                <a:spcPts val="0"/>
              </a:spcAft>
              <a:buSzPts val="4800"/>
              <a:buFont typeface="Montserrat ExtraBold"/>
              <a:buNone/>
              <a:defRPr sz="4800">
                <a:latin typeface="Montserrat ExtraBold"/>
                <a:ea typeface="Montserrat ExtraBold"/>
                <a:cs typeface="Montserrat ExtraBold"/>
                <a:sym typeface="Montserrat ExtraBold"/>
              </a:defRPr>
            </a:lvl4pPr>
            <a:lvl5pPr lvl="4" algn="ctr" rtl="0">
              <a:spcBef>
                <a:spcPts val="0"/>
              </a:spcBef>
              <a:spcAft>
                <a:spcPts val="0"/>
              </a:spcAft>
              <a:buSzPts val="4800"/>
              <a:buFont typeface="Montserrat ExtraBold"/>
              <a:buNone/>
              <a:defRPr sz="4800">
                <a:latin typeface="Montserrat ExtraBold"/>
                <a:ea typeface="Montserrat ExtraBold"/>
                <a:cs typeface="Montserrat ExtraBold"/>
                <a:sym typeface="Montserrat ExtraBold"/>
              </a:defRPr>
            </a:lvl5pPr>
            <a:lvl6pPr lvl="5" algn="ctr" rtl="0">
              <a:spcBef>
                <a:spcPts val="0"/>
              </a:spcBef>
              <a:spcAft>
                <a:spcPts val="0"/>
              </a:spcAft>
              <a:buSzPts val="4800"/>
              <a:buFont typeface="Montserrat ExtraBold"/>
              <a:buNone/>
              <a:defRPr sz="4800">
                <a:latin typeface="Montserrat ExtraBold"/>
                <a:ea typeface="Montserrat ExtraBold"/>
                <a:cs typeface="Montserrat ExtraBold"/>
                <a:sym typeface="Montserrat ExtraBold"/>
              </a:defRPr>
            </a:lvl6pPr>
            <a:lvl7pPr lvl="6" algn="ctr" rtl="0">
              <a:spcBef>
                <a:spcPts val="0"/>
              </a:spcBef>
              <a:spcAft>
                <a:spcPts val="0"/>
              </a:spcAft>
              <a:buSzPts val="4800"/>
              <a:buFont typeface="Montserrat ExtraBold"/>
              <a:buNone/>
              <a:defRPr sz="4800">
                <a:latin typeface="Montserrat ExtraBold"/>
                <a:ea typeface="Montserrat ExtraBold"/>
                <a:cs typeface="Montserrat ExtraBold"/>
                <a:sym typeface="Montserrat ExtraBold"/>
              </a:defRPr>
            </a:lvl7pPr>
            <a:lvl8pPr lvl="7" algn="ctr" rtl="0">
              <a:spcBef>
                <a:spcPts val="0"/>
              </a:spcBef>
              <a:spcAft>
                <a:spcPts val="0"/>
              </a:spcAft>
              <a:buSzPts val="4800"/>
              <a:buFont typeface="Montserrat ExtraBold"/>
              <a:buNone/>
              <a:defRPr sz="4800">
                <a:latin typeface="Montserrat ExtraBold"/>
                <a:ea typeface="Montserrat ExtraBold"/>
                <a:cs typeface="Montserrat ExtraBold"/>
                <a:sym typeface="Montserrat ExtraBold"/>
              </a:defRPr>
            </a:lvl8pPr>
            <a:lvl9pPr lvl="8" algn="ctr" rtl="0">
              <a:spcBef>
                <a:spcPts val="0"/>
              </a:spcBef>
              <a:spcAft>
                <a:spcPts val="0"/>
              </a:spcAft>
              <a:buSzPts val="4800"/>
              <a:buFont typeface="Montserrat ExtraBold"/>
              <a:buNone/>
              <a:defRPr sz="4800">
                <a:latin typeface="Montserrat ExtraBold"/>
                <a:ea typeface="Montserrat ExtraBold"/>
                <a:cs typeface="Montserrat ExtraBold"/>
                <a:sym typeface="Montserrat ExtraBold"/>
              </a:defRPr>
            </a:lvl9pPr>
          </a:lstStyle>
          <a:p>
            <a:r>
              <a:t>xx%</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0"/>
        <p:cNvGrpSpPr/>
        <p:nvPr/>
      </p:nvGrpSpPr>
      <p:grpSpPr>
        <a:xfrm>
          <a:off x="0" y="0"/>
          <a:ext cx="0" cy="0"/>
          <a:chOff x="0" y="0"/>
          <a:chExt cx="0" cy="0"/>
        </a:xfrm>
      </p:grpSpPr>
      <p:sp>
        <p:nvSpPr>
          <p:cNvPr id="31" name="Google Shape;31;p6"/>
          <p:cNvSpPr txBox="1">
            <a:spLocks noGrp="1"/>
          </p:cNvSpPr>
          <p:nvPr>
            <p:ph type="title"/>
          </p:nvPr>
        </p:nvSpPr>
        <p:spPr>
          <a:xfrm>
            <a:off x="713250" y="448056"/>
            <a:ext cx="7717500" cy="572700"/>
          </a:xfrm>
          <a:prstGeom prst="rect">
            <a:avLst/>
          </a:prstGeom>
        </p:spPr>
        <p:txBody>
          <a:bodyPr spcFirstLastPara="1" wrap="square" lIns="91425" tIns="91425" rIns="91425" bIns="91425" anchor="t" anchorCtr="0">
            <a:noAutofit/>
          </a:bodyPr>
          <a:lstStyle>
            <a:lvl1pPr lvl="0" algn="ctr">
              <a:spcBef>
                <a:spcPts val="0"/>
              </a:spcBef>
              <a:spcAft>
                <a:spcPts val="0"/>
              </a:spcAft>
              <a:buSzPts val="2800"/>
              <a:buFont typeface="Montserrat ExtraBold"/>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5"/>
        <p:cNvGrpSpPr/>
        <p:nvPr/>
      </p:nvGrpSpPr>
      <p:grpSpPr>
        <a:xfrm>
          <a:off x="0" y="0"/>
          <a:ext cx="0" cy="0"/>
          <a:chOff x="0" y="0"/>
          <a:chExt cx="0" cy="0"/>
        </a:xfrm>
      </p:grpSpPr>
      <p:sp>
        <p:nvSpPr>
          <p:cNvPr id="36" name="Google Shape;36;p8"/>
          <p:cNvSpPr/>
          <p:nvPr/>
        </p:nvSpPr>
        <p:spPr>
          <a:xfrm rot="5400000">
            <a:off x="2134325" y="-143550"/>
            <a:ext cx="4866300" cy="5149800"/>
          </a:xfrm>
          <a:prstGeom prst="homePlate">
            <a:avLst>
              <a:gd name="adj" fmla="val 16392"/>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8"/>
          <p:cNvSpPr txBox="1">
            <a:spLocks noGrp="1"/>
          </p:cNvSpPr>
          <p:nvPr>
            <p:ph type="title"/>
          </p:nvPr>
        </p:nvSpPr>
        <p:spPr>
          <a:xfrm>
            <a:off x="2193775" y="1797800"/>
            <a:ext cx="4756500" cy="13956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lt1"/>
              </a:buClr>
              <a:buSzPts val="60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title"/>
          </p:nvPr>
        </p:nvSpPr>
        <p:spPr>
          <a:xfrm>
            <a:off x="5120825" y="539500"/>
            <a:ext cx="3309900" cy="13800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BA68C8"/>
              </a:buClr>
              <a:buSzPts val="4000"/>
              <a:buFont typeface="Montserrat Black"/>
              <a:buNone/>
              <a:defRPr>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7"/>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ext">
  <p:cSld name="CUSTOM_1_4_1_1_1_1_1">
    <p:spTree>
      <p:nvGrpSpPr>
        <p:cNvPr id="1" name="Shape 48"/>
        <p:cNvGrpSpPr/>
        <p:nvPr/>
      </p:nvGrpSpPr>
      <p:grpSpPr>
        <a:xfrm>
          <a:off x="0" y="0"/>
          <a:ext cx="0" cy="0"/>
          <a:chOff x="0" y="0"/>
          <a:chExt cx="0" cy="0"/>
        </a:xfrm>
      </p:grpSpPr>
      <p:sp>
        <p:nvSpPr>
          <p:cNvPr id="49" name="Google Shape;49;p13"/>
          <p:cNvSpPr txBox="1">
            <a:spLocks noGrp="1"/>
          </p:cNvSpPr>
          <p:nvPr>
            <p:ph type="title"/>
          </p:nvPr>
        </p:nvSpPr>
        <p:spPr>
          <a:xfrm>
            <a:off x="709625" y="1160390"/>
            <a:ext cx="3429000" cy="13716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atin typeface="Roboto"/>
                <a:ea typeface="Roboto"/>
                <a:cs typeface="Roboto"/>
                <a:sym typeface="Roboto"/>
              </a:defRPr>
            </a:lvl2pPr>
            <a:lvl3pPr lvl="2">
              <a:spcBef>
                <a:spcPts val="0"/>
              </a:spcBef>
              <a:spcAft>
                <a:spcPts val="0"/>
              </a:spcAft>
              <a:buSzPts val="2800"/>
              <a:buNone/>
              <a:defRPr>
                <a:latin typeface="Roboto"/>
                <a:ea typeface="Roboto"/>
                <a:cs typeface="Roboto"/>
                <a:sym typeface="Roboto"/>
              </a:defRPr>
            </a:lvl3pPr>
            <a:lvl4pPr lvl="3">
              <a:spcBef>
                <a:spcPts val="0"/>
              </a:spcBef>
              <a:spcAft>
                <a:spcPts val="0"/>
              </a:spcAft>
              <a:buSzPts val="2800"/>
              <a:buNone/>
              <a:defRPr>
                <a:latin typeface="Roboto"/>
                <a:ea typeface="Roboto"/>
                <a:cs typeface="Roboto"/>
                <a:sym typeface="Roboto"/>
              </a:defRPr>
            </a:lvl4pPr>
            <a:lvl5pPr lvl="4">
              <a:spcBef>
                <a:spcPts val="0"/>
              </a:spcBef>
              <a:spcAft>
                <a:spcPts val="0"/>
              </a:spcAft>
              <a:buSzPts val="2800"/>
              <a:buNone/>
              <a:defRPr>
                <a:latin typeface="Roboto"/>
                <a:ea typeface="Roboto"/>
                <a:cs typeface="Roboto"/>
                <a:sym typeface="Roboto"/>
              </a:defRPr>
            </a:lvl5pPr>
            <a:lvl6pPr lvl="5">
              <a:spcBef>
                <a:spcPts val="0"/>
              </a:spcBef>
              <a:spcAft>
                <a:spcPts val="0"/>
              </a:spcAft>
              <a:buSzPts val="2800"/>
              <a:buNone/>
              <a:defRPr>
                <a:latin typeface="Roboto"/>
                <a:ea typeface="Roboto"/>
                <a:cs typeface="Roboto"/>
                <a:sym typeface="Roboto"/>
              </a:defRPr>
            </a:lvl6pPr>
            <a:lvl7pPr lvl="6">
              <a:spcBef>
                <a:spcPts val="0"/>
              </a:spcBef>
              <a:spcAft>
                <a:spcPts val="0"/>
              </a:spcAft>
              <a:buSzPts val="2800"/>
              <a:buNone/>
              <a:defRPr>
                <a:latin typeface="Roboto"/>
                <a:ea typeface="Roboto"/>
                <a:cs typeface="Roboto"/>
                <a:sym typeface="Roboto"/>
              </a:defRPr>
            </a:lvl7pPr>
            <a:lvl8pPr lvl="7">
              <a:spcBef>
                <a:spcPts val="0"/>
              </a:spcBef>
              <a:spcAft>
                <a:spcPts val="0"/>
              </a:spcAft>
              <a:buSzPts val="2800"/>
              <a:buNone/>
              <a:defRPr>
                <a:latin typeface="Roboto"/>
                <a:ea typeface="Roboto"/>
                <a:cs typeface="Roboto"/>
                <a:sym typeface="Roboto"/>
              </a:defRPr>
            </a:lvl8pPr>
            <a:lvl9pPr lvl="8">
              <a:spcBef>
                <a:spcPts val="0"/>
              </a:spcBef>
              <a:spcAft>
                <a:spcPts val="0"/>
              </a:spcAft>
              <a:buSzPts val="2800"/>
              <a:buNone/>
              <a:defRPr>
                <a:latin typeface="Roboto"/>
                <a:ea typeface="Roboto"/>
                <a:cs typeface="Roboto"/>
                <a:sym typeface="Roboto"/>
              </a:defRPr>
            </a:lvl9pPr>
          </a:lstStyle>
          <a:p>
            <a:endParaRPr/>
          </a:p>
        </p:txBody>
      </p:sp>
      <p:sp>
        <p:nvSpPr>
          <p:cNvPr id="50" name="Google Shape;50;p13"/>
          <p:cNvSpPr txBox="1">
            <a:spLocks noGrp="1"/>
          </p:cNvSpPr>
          <p:nvPr>
            <p:ph type="subTitle" idx="1"/>
          </p:nvPr>
        </p:nvSpPr>
        <p:spPr>
          <a:xfrm>
            <a:off x="713225" y="3043225"/>
            <a:ext cx="2634000" cy="9333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sz="1400"/>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hree columns">
  <p:cSld name="CUSTOM_5_1">
    <p:spTree>
      <p:nvGrpSpPr>
        <p:cNvPr id="1" name="Shape 51"/>
        <p:cNvGrpSpPr/>
        <p:nvPr/>
      </p:nvGrpSpPr>
      <p:grpSpPr>
        <a:xfrm>
          <a:off x="0" y="0"/>
          <a:ext cx="0" cy="0"/>
          <a:chOff x="0" y="0"/>
          <a:chExt cx="0" cy="0"/>
        </a:xfrm>
      </p:grpSpPr>
      <p:sp>
        <p:nvSpPr>
          <p:cNvPr id="52" name="Google Shape;52;p14"/>
          <p:cNvSpPr/>
          <p:nvPr/>
        </p:nvSpPr>
        <p:spPr>
          <a:xfrm>
            <a:off x="0" y="-1700"/>
            <a:ext cx="9144000" cy="5149800"/>
          </a:xfrm>
          <a:prstGeom prst="homePlate">
            <a:avLst>
              <a:gd name="adj" fmla="val 1336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14"/>
          <p:cNvSpPr txBox="1">
            <a:spLocks noGrp="1"/>
          </p:cNvSpPr>
          <p:nvPr>
            <p:ph type="title"/>
          </p:nvPr>
        </p:nvSpPr>
        <p:spPr>
          <a:xfrm>
            <a:off x="713225" y="448056"/>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2800"/>
              <a:buFont typeface="Montserrat ExtraBold"/>
              <a:buNone/>
              <a:defRPr/>
            </a:lvl1pPr>
            <a:lvl2pPr lvl="1" algn="ctr" rtl="0">
              <a:spcBef>
                <a:spcPts val="0"/>
              </a:spcBef>
              <a:spcAft>
                <a:spcPts val="0"/>
              </a:spcAft>
              <a:buSzPts val="2800"/>
              <a:buFont typeface="Montserrat ExtraBold"/>
              <a:buNone/>
              <a:defRPr>
                <a:latin typeface="Montserrat ExtraBold"/>
                <a:ea typeface="Montserrat ExtraBold"/>
                <a:cs typeface="Montserrat ExtraBold"/>
                <a:sym typeface="Montserrat ExtraBold"/>
              </a:defRPr>
            </a:lvl2pPr>
            <a:lvl3pPr lvl="2" algn="ctr" rtl="0">
              <a:spcBef>
                <a:spcPts val="0"/>
              </a:spcBef>
              <a:spcAft>
                <a:spcPts val="0"/>
              </a:spcAft>
              <a:buSzPts val="2800"/>
              <a:buFont typeface="Montserrat ExtraBold"/>
              <a:buNone/>
              <a:defRPr>
                <a:latin typeface="Montserrat ExtraBold"/>
                <a:ea typeface="Montserrat ExtraBold"/>
                <a:cs typeface="Montserrat ExtraBold"/>
                <a:sym typeface="Montserrat ExtraBold"/>
              </a:defRPr>
            </a:lvl3pPr>
            <a:lvl4pPr lvl="3" algn="ctr" rtl="0">
              <a:spcBef>
                <a:spcPts val="0"/>
              </a:spcBef>
              <a:spcAft>
                <a:spcPts val="0"/>
              </a:spcAft>
              <a:buSzPts val="2800"/>
              <a:buFont typeface="Montserrat ExtraBold"/>
              <a:buNone/>
              <a:defRPr>
                <a:latin typeface="Montserrat ExtraBold"/>
                <a:ea typeface="Montserrat ExtraBold"/>
                <a:cs typeface="Montserrat ExtraBold"/>
                <a:sym typeface="Montserrat ExtraBold"/>
              </a:defRPr>
            </a:lvl4pPr>
            <a:lvl5pPr lvl="4" algn="ctr" rtl="0">
              <a:spcBef>
                <a:spcPts val="0"/>
              </a:spcBef>
              <a:spcAft>
                <a:spcPts val="0"/>
              </a:spcAft>
              <a:buSzPts val="2800"/>
              <a:buFont typeface="Montserrat ExtraBold"/>
              <a:buNone/>
              <a:defRPr>
                <a:latin typeface="Montserrat ExtraBold"/>
                <a:ea typeface="Montserrat ExtraBold"/>
                <a:cs typeface="Montserrat ExtraBold"/>
                <a:sym typeface="Montserrat ExtraBold"/>
              </a:defRPr>
            </a:lvl5pPr>
            <a:lvl6pPr lvl="5" algn="ctr" rtl="0">
              <a:spcBef>
                <a:spcPts val="0"/>
              </a:spcBef>
              <a:spcAft>
                <a:spcPts val="0"/>
              </a:spcAft>
              <a:buSzPts val="2800"/>
              <a:buFont typeface="Montserrat ExtraBold"/>
              <a:buNone/>
              <a:defRPr>
                <a:latin typeface="Montserrat ExtraBold"/>
                <a:ea typeface="Montserrat ExtraBold"/>
                <a:cs typeface="Montserrat ExtraBold"/>
                <a:sym typeface="Montserrat ExtraBold"/>
              </a:defRPr>
            </a:lvl6pPr>
            <a:lvl7pPr lvl="6" algn="ctr" rtl="0">
              <a:spcBef>
                <a:spcPts val="0"/>
              </a:spcBef>
              <a:spcAft>
                <a:spcPts val="0"/>
              </a:spcAft>
              <a:buSzPts val="2800"/>
              <a:buFont typeface="Montserrat ExtraBold"/>
              <a:buNone/>
              <a:defRPr>
                <a:latin typeface="Montserrat ExtraBold"/>
                <a:ea typeface="Montserrat ExtraBold"/>
                <a:cs typeface="Montserrat ExtraBold"/>
                <a:sym typeface="Montserrat ExtraBold"/>
              </a:defRPr>
            </a:lvl7pPr>
            <a:lvl8pPr lvl="7" algn="ctr" rtl="0">
              <a:spcBef>
                <a:spcPts val="0"/>
              </a:spcBef>
              <a:spcAft>
                <a:spcPts val="0"/>
              </a:spcAft>
              <a:buSzPts val="2800"/>
              <a:buFont typeface="Montserrat ExtraBold"/>
              <a:buNone/>
              <a:defRPr>
                <a:latin typeface="Montserrat ExtraBold"/>
                <a:ea typeface="Montserrat ExtraBold"/>
                <a:cs typeface="Montserrat ExtraBold"/>
                <a:sym typeface="Montserrat ExtraBold"/>
              </a:defRPr>
            </a:lvl8pPr>
            <a:lvl9pPr lvl="8" algn="ctr" rtl="0">
              <a:spcBef>
                <a:spcPts val="0"/>
              </a:spcBef>
              <a:spcAft>
                <a:spcPts val="0"/>
              </a:spcAft>
              <a:buSzPts val="2800"/>
              <a:buFont typeface="Montserrat ExtraBold"/>
              <a:buNone/>
              <a:defRPr>
                <a:latin typeface="Montserrat ExtraBold"/>
                <a:ea typeface="Montserrat ExtraBold"/>
                <a:cs typeface="Montserrat ExtraBold"/>
                <a:sym typeface="Montserrat ExtraBold"/>
              </a:defRPr>
            </a:lvl9pPr>
          </a:lstStyle>
          <a:p>
            <a:endParaRPr/>
          </a:p>
        </p:txBody>
      </p:sp>
      <p:sp>
        <p:nvSpPr>
          <p:cNvPr id="54" name="Google Shape;54;p14"/>
          <p:cNvSpPr txBox="1">
            <a:spLocks noGrp="1"/>
          </p:cNvSpPr>
          <p:nvPr>
            <p:ph type="subTitle" idx="1"/>
          </p:nvPr>
        </p:nvSpPr>
        <p:spPr>
          <a:xfrm>
            <a:off x="712956" y="2816352"/>
            <a:ext cx="23694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2400"/>
              <a:buFont typeface="Montserrat SemiBold"/>
              <a:buNone/>
              <a:defRPr b="1"/>
            </a:lvl1pPr>
            <a:lvl2pPr lvl="1" rtl="0">
              <a:spcBef>
                <a:spcPts val="1600"/>
              </a:spcBef>
              <a:spcAft>
                <a:spcPts val="0"/>
              </a:spcAft>
              <a:buClr>
                <a:schemeClr val="dk2"/>
              </a:buClr>
              <a:buSzPts val="1400"/>
              <a:buNone/>
              <a:defRPr>
                <a:solidFill>
                  <a:schemeClr val="dk2"/>
                </a:solidFill>
              </a:defRPr>
            </a:lvl2pPr>
            <a:lvl3pPr lvl="2" rtl="0">
              <a:spcBef>
                <a:spcPts val="1600"/>
              </a:spcBef>
              <a:spcAft>
                <a:spcPts val="0"/>
              </a:spcAft>
              <a:buClr>
                <a:schemeClr val="dk2"/>
              </a:buClr>
              <a:buSzPts val="1400"/>
              <a:buNone/>
              <a:defRPr>
                <a:solidFill>
                  <a:schemeClr val="dk2"/>
                </a:solidFill>
              </a:defRPr>
            </a:lvl3pPr>
            <a:lvl4pPr lvl="3" rtl="0">
              <a:spcBef>
                <a:spcPts val="1600"/>
              </a:spcBef>
              <a:spcAft>
                <a:spcPts val="0"/>
              </a:spcAft>
              <a:buClr>
                <a:schemeClr val="dk2"/>
              </a:buClr>
              <a:buSzPts val="1400"/>
              <a:buNone/>
              <a:defRPr>
                <a:solidFill>
                  <a:schemeClr val="dk2"/>
                </a:solidFill>
              </a:defRPr>
            </a:lvl4pPr>
            <a:lvl5pPr lvl="4" rtl="0">
              <a:spcBef>
                <a:spcPts val="1600"/>
              </a:spcBef>
              <a:spcAft>
                <a:spcPts val="0"/>
              </a:spcAft>
              <a:buClr>
                <a:schemeClr val="dk2"/>
              </a:buClr>
              <a:buSzPts val="1400"/>
              <a:buNone/>
              <a:defRPr>
                <a:solidFill>
                  <a:schemeClr val="dk2"/>
                </a:solidFill>
              </a:defRPr>
            </a:lvl5pPr>
            <a:lvl6pPr lvl="5" rtl="0">
              <a:spcBef>
                <a:spcPts val="1600"/>
              </a:spcBef>
              <a:spcAft>
                <a:spcPts val="0"/>
              </a:spcAft>
              <a:buClr>
                <a:schemeClr val="dk2"/>
              </a:buClr>
              <a:buSzPts val="1400"/>
              <a:buNone/>
              <a:defRPr>
                <a:solidFill>
                  <a:schemeClr val="dk2"/>
                </a:solidFill>
              </a:defRPr>
            </a:lvl6pPr>
            <a:lvl7pPr lvl="6" rtl="0">
              <a:spcBef>
                <a:spcPts val="1600"/>
              </a:spcBef>
              <a:spcAft>
                <a:spcPts val="0"/>
              </a:spcAft>
              <a:buClr>
                <a:schemeClr val="dk2"/>
              </a:buClr>
              <a:buSzPts val="1400"/>
              <a:buNone/>
              <a:defRPr>
                <a:solidFill>
                  <a:schemeClr val="dk2"/>
                </a:solidFill>
              </a:defRPr>
            </a:lvl7pPr>
            <a:lvl8pPr lvl="7" rtl="0">
              <a:spcBef>
                <a:spcPts val="1600"/>
              </a:spcBef>
              <a:spcAft>
                <a:spcPts val="0"/>
              </a:spcAft>
              <a:buClr>
                <a:schemeClr val="dk2"/>
              </a:buClr>
              <a:buSzPts val="1400"/>
              <a:buNone/>
              <a:defRPr>
                <a:solidFill>
                  <a:schemeClr val="dk2"/>
                </a:solidFill>
              </a:defRPr>
            </a:lvl8pPr>
            <a:lvl9pPr lvl="8" rtl="0">
              <a:spcBef>
                <a:spcPts val="1600"/>
              </a:spcBef>
              <a:spcAft>
                <a:spcPts val="1600"/>
              </a:spcAft>
              <a:buClr>
                <a:schemeClr val="dk2"/>
              </a:buClr>
              <a:buSzPts val="1400"/>
              <a:buNone/>
              <a:defRPr>
                <a:solidFill>
                  <a:schemeClr val="dk2"/>
                </a:solidFill>
              </a:defRPr>
            </a:lvl9pPr>
          </a:lstStyle>
          <a:p>
            <a:endParaRPr/>
          </a:p>
        </p:txBody>
      </p:sp>
      <p:sp>
        <p:nvSpPr>
          <p:cNvPr id="55" name="Google Shape;55;p14"/>
          <p:cNvSpPr txBox="1">
            <a:spLocks noGrp="1"/>
          </p:cNvSpPr>
          <p:nvPr>
            <p:ph type="subTitle" idx="2"/>
          </p:nvPr>
        </p:nvSpPr>
        <p:spPr>
          <a:xfrm>
            <a:off x="3387494" y="2816352"/>
            <a:ext cx="23694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2400"/>
              <a:buFont typeface="Montserrat SemiBold"/>
              <a:buNone/>
              <a:defRPr b="1"/>
            </a:lvl1pPr>
            <a:lvl2pPr lvl="1" rtl="0">
              <a:spcBef>
                <a:spcPts val="1600"/>
              </a:spcBef>
              <a:spcAft>
                <a:spcPts val="0"/>
              </a:spcAft>
              <a:buClr>
                <a:schemeClr val="dk2"/>
              </a:buClr>
              <a:buSzPts val="1400"/>
              <a:buNone/>
              <a:defRPr>
                <a:solidFill>
                  <a:schemeClr val="dk2"/>
                </a:solidFill>
              </a:defRPr>
            </a:lvl2pPr>
            <a:lvl3pPr lvl="2" rtl="0">
              <a:spcBef>
                <a:spcPts val="1600"/>
              </a:spcBef>
              <a:spcAft>
                <a:spcPts val="0"/>
              </a:spcAft>
              <a:buClr>
                <a:schemeClr val="dk2"/>
              </a:buClr>
              <a:buSzPts val="1400"/>
              <a:buNone/>
              <a:defRPr>
                <a:solidFill>
                  <a:schemeClr val="dk2"/>
                </a:solidFill>
              </a:defRPr>
            </a:lvl3pPr>
            <a:lvl4pPr lvl="3" rtl="0">
              <a:spcBef>
                <a:spcPts val="1600"/>
              </a:spcBef>
              <a:spcAft>
                <a:spcPts val="0"/>
              </a:spcAft>
              <a:buClr>
                <a:schemeClr val="dk2"/>
              </a:buClr>
              <a:buSzPts val="1400"/>
              <a:buNone/>
              <a:defRPr>
                <a:solidFill>
                  <a:schemeClr val="dk2"/>
                </a:solidFill>
              </a:defRPr>
            </a:lvl4pPr>
            <a:lvl5pPr lvl="4" rtl="0">
              <a:spcBef>
                <a:spcPts val="1600"/>
              </a:spcBef>
              <a:spcAft>
                <a:spcPts val="0"/>
              </a:spcAft>
              <a:buClr>
                <a:schemeClr val="dk2"/>
              </a:buClr>
              <a:buSzPts val="1400"/>
              <a:buNone/>
              <a:defRPr>
                <a:solidFill>
                  <a:schemeClr val="dk2"/>
                </a:solidFill>
              </a:defRPr>
            </a:lvl5pPr>
            <a:lvl6pPr lvl="5" rtl="0">
              <a:spcBef>
                <a:spcPts val="1600"/>
              </a:spcBef>
              <a:spcAft>
                <a:spcPts val="0"/>
              </a:spcAft>
              <a:buClr>
                <a:schemeClr val="dk2"/>
              </a:buClr>
              <a:buSzPts val="1400"/>
              <a:buNone/>
              <a:defRPr>
                <a:solidFill>
                  <a:schemeClr val="dk2"/>
                </a:solidFill>
              </a:defRPr>
            </a:lvl6pPr>
            <a:lvl7pPr lvl="6" rtl="0">
              <a:spcBef>
                <a:spcPts val="1600"/>
              </a:spcBef>
              <a:spcAft>
                <a:spcPts val="0"/>
              </a:spcAft>
              <a:buClr>
                <a:schemeClr val="dk2"/>
              </a:buClr>
              <a:buSzPts val="1400"/>
              <a:buNone/>
              <a:defRPr>
                <a:solidFill>
                  <a:schemeClr val="dk2"/>
                </a:solidFill>
              </a:defRPr>
            </a:lvl7pPr>
            <a:lvl8pPr lvl="7" rtl="0">
              <a:spcBef>
                <a:spcPts val="1600"/>
              </a:spcBef>
              <a:spcAft>
                <a:spcPts val="0"/>
              </a:spcAft>
              <a:buClr>
                <a:schemeClr val="dk2"/>
              </a:buClr>
              <a:buSzPts val="1400"/>
              <a:buNone/>
              <a:defRPr>
                <a:solidFill>
                  <a:schemeClr val="dk2"/>
                </a:solidFill>
              </a:defRPr>
            </a:lvl8pPr>
            <a:lvl9pPr lvl="8" rtl="0">
              <a:spcBef>
                <a:spcPts val="1600"/>
              </a:spcBef>
              <a:spcAft>
                <a:spcPts val="1600"/>
              </a:spcAft>
              <a:buClr>
                <a:schemeClr val="dk2"/>
              </a:buClr>
              <a:buSzPts val="1400"/>
              <a:buNone/>
              <a:defRPr>
                <a:solidFill>
                  <a:schemeClr val="dk2"/>
                </a:solidFill>
              </a:defRPr>
            </a:lvl9pPr>
          </a:lstStyle>
          <a:p>
            <a:endParaRPr/>
          </a:p>
        </p:txBody>
      </p:sp>
      <p:sp>
        <p:nvSpPr>
          <p:cNvPr id="56" name="Google Shape;56;p14"/>
          <p:cNvSpPr txBox="1">
            <a:spLocks noGrp="1"/>
          </p:cNvSpPr>
          <p:nvPr>
            <p:ph type="subTitle" idx="3"/>
          </p:nvPr>
        </p:nvSpPr>
        <p:spPr>
          <a:xfrm>
            <a:off x="6061644" y="2816352"/>
            <a:ext cx="23694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2400"/>
              <a:buFont typeface="Montserrat SemiBold"/>
              <a:buNone/>
              <a:defRPr b="1"/>
            </a:lvl1pPr>
            <a:lvl2pPr lvl="1" rtl="0">
              <a:spcBef>
                <a:spcPts val="1600"/>
              </a:spcBef>
              <a:spcAft>
                <a:spcPts val="0"/>
              </a:spcAft>
              <a:buClr>
                <a:schemeClr val="dk2"/>
              </a:buClr>
              <a:buSzPts val="1400"/>
              <a:buNone/>
              <a:defRPr>
                <a:solidFill>
                  <a:schemeClr val="dk2"/>
                </a:solidFill>
              </a:defRPr>
            </a:lvl2pPr>
            <a:lvl3pPr lvl="2" rtl="0">
              <a:spcBef>
                <a:spcPts val="1600"/>
              </a:spcBef>
              <a:spcAft>
                <a:spcPts val="0"/>
              </a:spcAft>
              <a:buClr>
                <a:schemeClr val="dk2"/>
              </a:buClr>
              <a:buSzPts val="1400"/>
              <a:buNone/>
              <a:defRPr>
                <a:solidFill>
                  <a:schemeClr val="dk2"/>
                </a:solidFill>
              </a:defRPr>
            </a:lvl3pPr>
            <a:lvl4pPr lvl="3" rtl="0">
              <a:spcBef>
                <a:spcPts val="1600"/>
              </a:spcBef>
              <a:spcAft>
                <a:spcPts val="0"/>
              </a:spcAft>
              <a:buClr>
                <a:schemeClr val="dk2"/>
              </a:buClr>
              <a:buSzPts val="1400"/>
              <a:buNone/>
              <a:defRPr>
                <a:solidFill>
                  <a:schemeClr val="dk2"/>
                </a:solidFill>
              </a:defRPr>
            </a:lvl4pPr>
            <a:lvl5pPr lvl="4" rtl="0">
              <a:spcBef>
                <a:spcPts val="1600"/>
              </a:spcBef>
              <a:spcAft>
                <a:spcPts val="0"/>
              </a:spcAft>
              <a:buClr>
                <a:schemeClr val="dk2"/>
              </a:buClr>
              <a:buSzPts val="1400"/>
              <a:buNone/>
              <a:defRPr>
                <a:solidFill>
                  <a:schemeClr val="dk2"/>
                </a:solidFill>
              </a:defRPr>
            </a:lvl5pPr>
            <a:lvl6pPr lvl="5" rtl="0">
              <a:spcBef>
                <a:spcPts val="1600"/>
              </a:spcBef>
              <a:spcAft>
                <a:spcPts val="0"/>
              </a:spcAft>
              <a:buClr>
                <a:schemeClr val="dk2"/>
              </a:buClr>
              <a:buSzPts val="1400"/>
              <a:buNone/>
              <a:defRPr>
                <a:solidFill>
                  <a:schemeClr val="dk2"/>
                </a:solidFill>
              </a:defRPr>
            </a:lvl6pPr>
            <a:lvl7pPr lvl="6" rtl="0">
              <a:spcBef>
                <a:spcPts val="1600"/>
              </a:spcBef>
              <a:spcAft>
                <a:spcPts val="0"/>
              </a:spcAft>
              <a:buClr>
                <a:schemeClr val="dk2"/>
              </a:buClr>
              <a:buSzPts val="1400"/>
              <a:buNone/>
              <a:defRPr>
                <a:solidFill>
                  <a:schemeClr val="dk2"/>
                </a:solidFill>
              </a:defRPr>
            </a:lvl7pPr>
            <a:lvl8pPr lvl="7" rtl="0">
              <a:spcBef>
                <a:spcPts val="1600"/>
              </a:spcBef>
              <a:spcAft>
                <a:spcPts val="0"/>
              </a:spcAft>
              <a:buClr>
                <a:schemeClr val="dk2"/>
              </a:buClr>
              <a:buSzPts val="1400"/>
              <a:buNone/>
              <a:defRPr>
                <a:solidFill>
                  <a:schemeClr val="dk2"/>
                </a:solidFill>
              </a:defRPr>
            </a:lvl8pPr>
            <a:lvl9pPr lvl="8" rtl="0">
              <a:spcBef>
                <a:spcPts val="1600"/>
              </a:spcBef>
              <a:spcAft>
                <a:spcPts val="1600"/>
              </a:spcAft>
              <a:buClr>
                <a:schemeClr val="dk2"/>
              </a:buClr>
              <a:buSzPts val="1400"/>
              <a:buNone/>
              <a:defRPr>
                <a:solidFill>
                  <a:schemeClr val="dk2"/>
                </a:solidFill>
              </a:defRPr>
            </a:lvl9pPr>
          </a:lstStyle>
          <a:p>
            <a:endParaRPr/>
          </a:p>
        </p:txBody>
      </p:sp>
      <p:sp>
        <p:nvSpPr>
          <p:cNvPr id="57" name="Google Shape;57;p14"/>
          <p:cNvSpPr txBox="1">
            <a:spLocks noGrp="1"/>
          </p:cNvSpPr>
          <p:nvPr>
            <p:ph type="subTitle" idx="4"/>
          </p:nvPr>
        </p:nvSpPr>
        <p:spPr>
          <a:xfrm>
            <a:off x="713556" y="3230198"/>
            <a:ext cx="2368200" cy="1197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spcBef>
                <a:spcPts val="160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58" name="Google Shape;58;p14"/>
          <p:cNvSpPr txBox="1">
            <a:spLocks noGrp="1"/>
          </p:cNvSpPr>
          <p:nvPr>
            <p:ph type="subTitle" idx="5"/>
          </p:nvPr>
        </p:nvSpPr>
        <p:spPr>
          <a:xfrm>
            <a:off x="3388244" y="3230198"/>
            <a:ext cx="2368200" cy="1197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spcBef>
                <a:spcPts val="160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59" name="Google Shape;59;p14"/>
          <p:cNvSpPr txBox="1">
            <a:spLocks noGrp="1"/>
          </p:cNvSpPr>
          <p:nvPr>
            <p:ph type="subTitle" idx="6"/>
          </p:nvPr>
        </p:nvSpPr>
        <p:spPr>
          <a:xfrm>
            <a:off x="6061494" y="3230198"/>
            <a:ext cx="2368200" cy="1197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spcBef>
                <a:spcPts val="160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60" name="Google Shape;60;p14"/>
          <p:cNvSpPr txBox="1">
            <a:spLocks noGrp="1"/>
          </p:cNvSpPr>
          <p:nvPr>
            <p:ph type="title" idx="7" hasCustomPrompt="1"/>
          </p:nvPr>
        </p:nvSpPr>
        <p:spPr>
          <a:xfrm>
            <a:off x="1632473" y="1880227"/>
            <a:ext cx="530400" cy="530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200"/>
              <a:buNone/>
              <a:defRPr sz="3200" b="0">
                <a:latin typeface="Roboto Black"/>
                <a:ea typeface="Roboto Black"/>
                <a:cs typeface="Roboto Black"/>
                <a:sym typeface="Roboto Black"/>
              </a:defRPr>
            </a:lvl1pPr>
            <a:lvl2pPr lvl="1" algn="ctr" rtl="0">
              <a:spcBef>
                <a:spcPts val="0"/>
              </a:spcBef>
              <a:spcAft>
                <a:spcPts val="0"/>
              </a:spcAft>
              <a:buClr>
                <a:schemeClr val="dk2"/>
              </a:buClr>
              <a:buSzPts val="4800"/>
              <a:buFont typeface="Montserrat ExtraBold"/>
              <a:buNone/>
              <a:defRPr sz="4800">
                <a:solidFill>
                  <a:schemeClr val="dk2"/>
                </a:solidFill>
                <a:latin typeface="Montserrat ExtraBold"/>
                <a:ea typeface="Montserrat ExtraBold"/>
                <a:cs typeface="Montserrat ExtraBold"/>
                <a:sym typeface="Montserrat ExtraBold"/>
              </a:defRPr>
            </a:lvl2pPr>
            <a:lvl3pPr lvl="2" algn="ctr" rtl="0">
              <a:spcBef>
                <a:spcPts val="0"/>
              </a:spcBef>
              <a:spcAft>
                <a:spcPts val="0"/>
              </a:spcAft>
              <a:buClr>
                <a:schemeClr val="dk2"/>
              </a:buClr>
              <a:buSzPts val="4800"/>
              <a:buFont typeface="Montserrat ExtraBold"/>
              <a:buNone/>
              <a:defRPr sz="4800">
                <a:solidFill>
                  <a:schemeClr val="dk2"/>
                </a:solidFill>
                <a:latin typeface="Montserrat ExtraBold"/>
                <a:ea typeface="Montserrat ExtraBold"/>
                <a:cs typeface="Montserrat ExtraBold"/>
                <a:sym typeface="Montserrat ExtraBold"/>
              </a:defRPr>
            </a:lvl3pPr>
            <a:lvl4pPr lvl="3" algn="ctr" rtl="0">
              <a:spcBef>
                <a:spcPts val="0"/>
              </a:spcBef>
              <a:spcAft>
                <a:spcPts val="0"/>
              </a:spcAft>
              <a:buClr>
                <a:schemeClr val="dk2"/>
              </a:buClr>
              <a:buSzPts val="4800"/>
              <a:buFont typeface="Montserrat ExtraBold"/>
              <a:buNone/>
              <a:defRPr sz="4800">
                <a:solidFill>
                  <a:schemeClr val="dk2"/>
                </a:solidFill>
                <a:latin typeface="Montserrat ExtraBold"/>
                <a:ea typeface="Montserrat ExtraBold"/>
                <a:cs typeface="Montserrat ExtraBold"/>
                <a:sym typeface="Montserrat ExtraBold"/>
              </a:defRPr>
            </a:lvl4pPr>
            <a:lvl5pPr lvl="4" algn="ctr" rtl="0">
              <a:spcBef>
                <a:spcPts val="0"/>
              </a:spcBef>
              <a:spcAft>
                <a:spcPts val="0"/>
              </a:spcAft>
              <a:buClr>
                <a:schemeClr val="dk2"/>
              </a:buClr>
              <a:buSzPts val="4800"/>
              <a:buFont typeface="Montserrat ExtraBold"/>
              <a:buNone/>
              <a:defRPr sz="4800">
                <a:solidFill>
                  <a:schemeClr val="dk2"/>
                </a:solidFill>
                <a:latin typeface="Montserrat ExtraBold"/>
                <a:ea typeface="Montserrat ExtraBold"/>
                <a:cs typeface="Montserrat ExtraBold"/>
                <a:sym typeface="Montserrat ExtraBold"/>
              </a:defRPr>
            </a:lvl5pPr>
            <a:lvl6pPr lvl="5" algn="ctr" rtl="0">
              <a:spcBef>
                <a:spcPts val="0"/>
              </a:spcBef>
              <a:spcAft>
                <a:spcPts val="0"/>
              </a:spcAft>
              <a:buClr>
                <a:schemeClr val="dk2"/>
              </a:buClr>
              <a:buSzPts val="4800"/>
              <a:buFont typeface="Montserrat ExtraBold"/>
              <a:buNone/>
              <a:defRPr sz="4800">
                <a:solidFill>
                  <a:schemeClr val="dk2"/>
                </a:solidFill>
                <a:latin typeface="Montserrat ExtraBold"/>
                <a:ea typeface="Montserrat ExtraBold"/>
                <a:cs typeface="Montserrat ExtraBold"/>
                <a:sym typeface="Montserrat ExtraBold"/>
              </a:defRPr>
            </a:lvl6pPr>
            <a:lvl7pPr lvl="6" algn="ctr" rtl="0">
              <a:spcBef>
                <a:spcPts val="0"/>
              </a:spcBef>
              <a:spcAft>
                <a:spcPts val="0"/>
              </a:spcAft>
              <a:buClr>
                <a:schemeClr val="dk2"/>
              </a:buClr>
              <a:buSzPts val="4800"/>
              <a:buFont typeface="Montserrat ExtraBold"/>
              <a:buNone/>
              <a:defRPr sz="4800">
                <a:solidFill>
                  <a:schemeClr val="dk2"/>
                </a:solidFill>
                <a:latin typeface="Montserrat ExtraBold"/>
                <a:ea typeface="Montserrat ExtraBold"/>
                <a:cs typeface="Montserrat ExtraBold"/>
                <a:sym typeface="Montserrat ExtraBold"/>
              </a:defRPr>
            </a:lvl7pPr>
            <a:lvl8pPr lvl="7" algn="ctr" rtl="0">
              <a:spcBef>
                <a:spcPts val="0"/>
              </a:spcBef>
              <a:spcAft>
                <a:spcPts val="0"/>
              </a:spcAft>
              <a:buClr>
                <a:schemeClr val="dk2"/>
              </a:buClr>
              <a:buSzPts val="4800"/>
              <a:buFont typeface="Montserrat ExtraBold"/>
              <a:buNone/>
              <a:defRPr sz="4800">
                <a:solidFill>
                  <a:schemeClr val="dk2"/>
                </a:solidFill>
                <a:latin typeface="Montserrat ExtraBold"/>
                <a:ea typeface="Montserrat ExtraBold"/>
                <a:cs typeface="Montserrat ExtraBold"/>
                <a:sym typeface="Montserrat ExtraBold"/>
              </a:defRPr>
            </a:lvl8pPr>
            <a:lvl9pPr lvl="8" algn="ctr" rtl="0">
              <a:spcBef>
                <a:spcPts val="0"/>
              </a:spcBef>
              <a:spcAft>
                <a:spcPts val="0"/>
              </a:spcAft>
              <a:buClr>
                <a:schemeClr val="dk2"/>
              </a:buClr>
              <a:buSzPts val="4800"/>
              <a:buFont typeface="Montserrat ExtraBold"/>
              <a:buNone/>
              <a:defRPr sz="4800">
                <a:solidFill>
                  <a:schemeClr val="dk2"/>
                </a:solidFill>
                <a:latin typeface="Montserrat ExtraBold"/>
                <a:ea typeface="Montserrat ExtraBold"/>
                <a:cs typeface="Montserrat ExtraBold"/>
                <a:sym typeface="Montserrat ExtraBold"/>
              </a:defRPr>
            </a:lvl9pPr>
          </a:lstStyle>
          <a:p>
            <a:r>
              <a:t>xx%</a:t>
            </a:r>
          </a:p>
        </p:txBody>
      </p:sp>
      <p:sp>
        <p:nvSpPr>
          <p:cNvPr id="61" name="Google Shape;61;p14"/>
          <p:cNvSpPr txBox="1">
            <a:spLocks noGrp="1"/>
          </p:cNvSpPr>
          <p:nvPr>
            <p:ph type="title" idx="8" hasCustomPrompt="1"/>
          </p:nvPr>
        </p:nvSpPr>
        <p:spPr>
          <a:xfrm>
            <a:off x="6982227" y="1878714"/>
            <a:ext cx="530400" cy="530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200"/>
              <a:buNone/>
              <a:defRPr sz="3200" b="0">
                <a:latin typeface="Roboto Black"/>
                <a:ea typeface="Roboto Black"/>
                <a:cs typeface="Roboto Black"/>
                <a:sym typeface="Roboto Black"/>
              </a:defRPr>
            </a:lvl1pPr>
            <a:lvl2pPr lvl="1" algn="ctr" rtl="0">
              <a:spcBef>
                <a:spcPts val="0"/>
              </a:spcBef>
              <a:spcAft>
                <a:spcPts val="0"/>
              </a:spcAft>
              <a:buClr>
                <a:schemeClr val="dk2"/>
              </a:buClr>
              <a:buSzPts val="4800"/>
              <a:buFont typeface="Montserrat ExtraBold"/>
              <a:buNone/>
              <a:defRPr sz="4800">
                <a:solidFill>
                  <a:schemeClr val="dk2"/>
                </a:solidFill>
                <a:latin typeface="Montserrat ExtraBold"/>
                <a:ea typeface="Montserrat ExtraBold"/>
                <a:cs typeface="Montserrat ExtraBold"/>
                <a:sym typeface="Montserrat ExtraBold"/>
              </a:defRPr>
            </a:lvl2pPr>
            <a:lvl3pPr lvl="2" algn="ctr" rtl="0">
              <a:spcBef>
                <a:spcPts val="0"/>
              </a:spcBef>
              <a:spcAft>
                <a:spcPts val="0"/>
              </a:spcAft>
              <a:buClr>
                <a:schemeClr val="dk2"/>
              </a:buClr>
              <a:buSzPts val="4800"/>
              <a:buFont typeface="Montserrat ExtraBold"/>
              <a:buNone/>
              <a:defRPr sz="4800">
                <a:solidFill>
                  <a:schemeClr val="dk2"/>
                </a:solidFill>
                <a:latin typeface="Montserrat ExtraBold"/>
                <a:ea typeface="Montserrat ExtraBold"/>
                <a:cs typeface="Montserrat ExtraBold"/>
                <a:sym typeface="Montserrat ExtraBold"/>
              </a:defRPr>
            </a:lvl3pPr>
            <a:lvl4pPr lvl="3" algn="ctr" rtl="0">
              <a:spcBef>
                <a:spcPts val="0"/>
              </a:spcBef>
              <a:spcAft>
                <a:spcPts val="0"/>
              </a:spcAft>
              <a:buClr>
                <a:schemeClr val="dk2"/>
              </a:buClr>
              <a:buSzPts val="4800"/>
              <a:buFont typeface="Montserrat ExtraBold"/>
              <a:buNone/>
              <a:defRPr sz="4800">
                <a:solidFill>
                  <a:schemeClr val="dk2"/>
                </a:solidFill>
                <a:latin typeface="Montserrat ExtraBold"/>
                <a:ea typeface="Montserrat ExtraBold"/>
                <a:cs typeface="Montserrat ExtraBold"/>
                <a:sym typeface="Montserrat ExtraBold"/>
              </a:defRPr>
            </a:lvl4pPr>
            <a:lvl5pPr lvl="4" algn="ctr" rtl="0">
              <a:spcBef>
                <a:spcPts val="0"/>
              </a:spcBef>
              <a:spcAft>
                <a:spcPts val="0"/>
              </a:spcAft>
              <a:buClr>
                <a:schemeClr val="dk2"/>
              </a:buClr>
              <a:buSzPts val="4800"/>
              <a:buFont typeface="Montserrat ExtraBold"/>
              <a:buNone/>
              <a:defRPr sz="4800">
                <a:solidFill>
                  <a:schemeClr val="dk2"/>
                </a:solidFill>
                <a:latin typeface="Montserrat ExtraBold"/>
                <a:ea typeface="Montserrat ExtraBold"/>
                <a:cs typeface="Montserrat ExtraBold"/>
                <a:sym typeface="Montserrat ExtraBold"/>
              </a:defRPr>
            </a:lvl5pPr>
            <a:lvl6pPr lvl="5" algn="ctr" rtl="0">
              <a:spcBef>
                <a:spcPts val="0"/>
              </a:spcBef>
              <a:spcAft>
                <a:spcPts val="0"/>
              </a:spcAft>
              <a:buClr>
                <a:schemeClr val="dk2"/>
              </a:buClr>
              <a:buSzPts val="4800"/>
              <a:buFont typeface="Montserrat ExtraBold"/>
              <a:buNone/>
              <a:defRPr sz="4800">
                <a:solidFill>
                  <a:schemeClr val="dk2"/>
                </a:solidFill>
                <a:latin typeface="Montserrat ExtraBold"/>
                <a:ea typeface="Montserrat ExtraBold"/>
                <a:cs typeface="Montserrat ExtraBold"/>
                <a:sym typeface="Montserrat ExtraBold"/>
              </a:defRPr>
            </a:lvl6pPr>
            <a:lvl7pPr lvl="6" algn="ctr" rtl="0">
              <a:spcBef>
                <a:spcPts val="0"/>
              </a:spcBef>
              <a:spcAft>
                <a:spcPts val="0"/>
              </a:spcAft>
              <a:buClr>
                <a:schemeClr val="dk2"/>
              </a:buClr>
              <a:buSzPts val="4800"/>
              <a:buFont typeface="Montserrat ExtraBold"/>
              <a:buNone/>
              <a:defRPr sz="4800">
                <a:solidFill>
                  <a:schemeClr val="dk2"/>
                </a:solidFill>
                <a:latin typeface="Montserrat ExtraBold"/>
                <a:ea typeface="Montserrat ExtraBold"/>
                <a:cs typeface="Montserrat ExtraBold"/>
                <a:sym typeface="Montserrat ExtraBold"/>
              </a:defRPr>
            </a:lvl7pPr>
            <a:lvl8pPr lvl="7" algn="ctr" rtl="0">
              <a:spcBef>
                <a:spcPts val="0"/>
              </a:spcBef>
              <a:spcAft>
                <a:spcPts val="0"/>
              </a:spcAft>
              <a:buClr>
                <a:schemeClr val="dk2"/>
              </a:buClr>
              <a:buSzPts val="4800"/>
              <a:buFont typeface="Montserrat ExtraBold"/>
              <a:buNone/>
              <a:defRPr sz="4800">
                <a:solidFill>
                  <a:schemeClr val="dk2"/>
                </a:solidFill>
                <a:latin typeface="Montserrat ExtraBold"/>
                <a:ea typeface="Montserrat ExtraBold"/>
                <a:cs typeface="Montserrat ExtraBold"/>
                <a:sym typeface="Montserrat ExtraBold"/>
              </a:defRPr>
            </a:lvl8pPr>
            <a:lvl9pPr lvl="8" algn="ctr" rtl="0">
              <a:spcBef>
                <a:spcPts val="0"/>
              </a:spcBef>
              <a:spcAft>
                <a:spcPts val="0"/>
              </a:spcAft>
              <a:buClr>
                <a:schemeClr val="dk2"/>
              </a:buClr>
              <a:buSzPts val="4800"/>
              <a:buFont typeface="Montserrat ExtraBold"/>
              <a:buNone/>
              <a:defRPr sz="4800">
                <a:solidFill>
                  <a:schemeClr val="dk2"/>
                </a:solidFill>
                <a:latin typeface="Montserrat ExtraBold"/>
                <a:ea typeface="Montserrat ExtraBold"/>
                <a:cs typeface="Montserrat ExtraBold"/>
                <a:sym typeface="Montserrat ExtraBold"/>
              </a:defRPr>
            </a:lvl9pPr>
          </a:lstStyle>
          <a:p>
            <a:r>
              <a:t>xx%</a:t>
            </a:r>
          </a:p>
        </p:txBody>
      </p:sp>
      <p:sp>
        <p:nvSpPr>
          <p:cNvPr id="62" name="Google Shape;62;p14"/>
          <p:cNvSpPr txBox="1">
            <a:spLocks noGrp="1"/>
          </p:cNvSpPr>
          <p:nvPr>
            <p:ph type="title" idx="9" hasCustomPrompt="1"/>
          </p:nvPr>
        </p:nvSpPr>
        <p:spPr>
          <a:xfrm>
            <a:off x="4306998" y="1880227"/>
            <a:ext cx="530400" cy="530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200"/>
              <a:buNone/>
              <a:defRPr sz="3200" b="0">
                <a:latin typeface="Roboto Black"/>
                <a:ea typeface="Roboto Black"/>
                <a:cs typeface="Roboto Black"/>
                <a:sym typeface="Roboto Black"/>
              </a:defRPr>
            </a:lvl1pPr>
            <a:lvl2pPr lvl="1" algn="ctr" rtl="0">
              <a:spcBef>
                <a:spcPts val="0"/>
              </a:spcBef>
              <a:spcAft>
                <a:spcPts val="0"/>
              </a:spcAft>
              <a:buClr>
                <a:schemeClr val="dk2"/>
              </a:buClr>
              <a:buSzPts val="4800"/>
              <a:buFont typeface="Montserrat ExtraBold"/>
              <a:buNone/>
              <a:defRPr sz="4800">
                <a:solidFill>
                  <a:schemeClr val="dk2"/>
                </a:solidFill>
                <a:latin typeface="Montserrat ExtraBold"/>
                <a:ea typeface="Montserrat ExtraBold"/>
                <a:cs typeface="Montserrat ExtraBold"/>
                <a:sym typeface="Montserrat ExtraBold"/>
              </a:defRPr>
            </a:lvl2pPr>
            <a:lvl3pPr lvl="2" algn="ctr" rtl="0">
              <a:spcBef>
                <a:spcPts val="0"/>
              </a:spcBef>
              <a:spcAft>
                <a:spcPts val="0"/>
              </a:spcAft>
              <a:buClr>
                <a:schemeClr val="dk2"/>
              </a:buClr>
              <a:buSzPts val="4800"/>
              <a:buFont typeface="Montserrat ExtraBold"/>
              <a:buNone/>
              <a:defRPr sz="4800">
                <a:solidFill>
                  <a:schemeClr val="dk2"/>
                </a:solidFill>
                <a:latin typeface="Montserrat ExtraBold"/>
                <a:ea typeface="Montserrat ExtraBold"/>
                <a:cs typeface="Montserrat ExtraBold"/>
                <a:sym typeface="Montserrat ExtraBold"/>
              </a:defRPr>
            </a:lvl3pPr>
            <a:lvl4pPr lvl="3" algn="ctr" rtl="0">
              <a:spcBef>
                <a:spcPts val="0"/>
              </a:spcBef>
              <a:spcAft>
                <a:spcPts val="0"/>
              </a:spcAft>
              <a:buClr>
                <a:schemeClr val="dk2"/>
              </a:buClr>
              <a:buSzPts val="4800"/>
              <a:buFont typeface="Montserrat ExtraBold"/>
              <a:buNone/>
              <a:defRPr sz="4800">
                <a:solidFill>
                  <a:schemeClr val="dk2"/>
                </a:solidFill>
                <a:latin typeface="Montserrat ExtraBold"/>
                <a:ea typeface="Montserrat ExtraBold"/>
                <a:cs typeface="Montserrat ExtraBold"/>
                <a:sym typeface="Montserrat ExtraBold"/>
              </a:defRPr>
            </a:lvl4pPr>
            <a:lvl5pPr lvl="4" algn="ctr" rtl="0">
              <a:spcBef>
                <a:spcPts val="0"/>
              </a:spcBef>
              <a:spcAft>
                <a:spcPts val="0"/>
              </a:spcAft>
              <a:buClr>
                <a:schemeClr val="dk2"/>
              </a:buClr>
              <a:buSzPts val="4800"/>
              <a:buFont typeface="Montserrat ExtraBold"/>
              <a:buNone/>
              <a:defRPr sz="4800">
                <a:solidFill>
                  <a:schemeClr val="dk2"/>
                </a:solidFill>
                <a:latin typeface="Montserrat ExtraBold"/>
                <a:ea typeface="Montserrat ExtraBold"/>
                <a:cs typeface="Montserrat ExtraBold"/>
                <a:sym typeface="Montserrat ExtraBold"/>
              </a:defRPr>
            </a:lvl5pPr>
            <a:lvl6pPr lvl="5" algn="ctr" rtl="0">
              <a:spcBef>
                <a:spcPts val="0"/>
              </a:spcBef>
              <a:spcAft>
                <a:spcPts val="0"/>
              </a:spcAft>
              <a:buClr>
                <a:schemeClr val="dk2"/>
              </a:buClr>
              <a:buSzPts val="4800"/>
              <a:buFont typeface="Montserrat ExtraBold"/>
              <a:buNone/>
              <a:defRPr sz="4800">
                <a:solidFill>
                  <a:schemeClr val="dk2"/>
                </a:solidFill>
                <a:latin typeface="Montserrat ExtraBold"/>
                <a:ea typeface="Montserrat ExtraBold"/>
                <a:cs typeface="Montserrat ExtraBold"/>
                <a:sym typeface="Montserrat ExtraBold"/>
              </a:defRPr>
            </a:lvl6pPr>
            <a:lvl7pPr lvl="6" algn="ctr" rtl="0">
              <a:spcBef>
                <a:spcPts val="0"/>
              </a:spcBef>
              <a:spcAft>
                <a:spcPts val="0"/>
              </a:spcAft>
              <a:buClr>
                <a:schemeClr val="dk2"/>
              </a:buClr>
              <a:buSzPts val="4800"/>
              <a:buFont typeface="Montserrat ExtraBold"/>
              <a:buNone/>
              <a:defRPr sz="4800">
                <a:solidFill>
                  <a:schemeClr val="dk2"/>
                </a:solidFill>
                <a:latin typeface="Montserrat ExtraBold"/>
                <a:ea typeface="Montserrat ExtraBold"/>
                <a:cs typeface="Montserrat ExtraBold"/>
                <a:sym typeface="Montserrat ExtraBold"/>
              </a:defRPr>
            </a:lvl7pPr>
            <a:lvl8pPr lvl="7" algn="ctr" rtl="0">
              <a:spcBef>
                <a:spcPts val="0"/>
              </a:spcBef>
              <a:spcAft>
                <a:spcPts val="0"/>
              </a:spcAft>
              <a:buClr>
                <a:schemeClr val="dk2"/>
              </a:buClr>
              <a:buSzPts val="4800"/>
              <a:buFont typeface="Montserrat ExtraBold"/>
              <a:buNone/>
              <a:defRPr sz="4800">
                <a:solidFill>
                  <a:schemeClr val="dk2"/>
                </a:solidFill>
                <a:latin typeface="Montserrat ExtraBold"/>
                <a:ea typeface="Montserrat ExtraBold"/>
                <a:cs typeface="Montserrat ExtraBold"/>
                <a:sym typeface="Montserrat ExtraBold"/>
              </a:defRPr>
            </a:lvl8pPr>
            <a:lvl9pPr lvl="8" algn="ctr" rtl="0">
              <a:spcBef>
                <a:spcPts val="0"/>
              </a:spcBef>
              <a:spcAft>
                <a:spcPts val="0"/>
              </a:spcAft>
              <a:buClr>
                <a:schemeClr val="dk2"/>
              </a:buClr>
              <a:buSzPts val="4800"/>
              <a:buFont typeface="Montserrat ExtraBold"/>
              <a:buNone/>
              <a:defRPr sz="4800">
                <a:solidFill>
                  <a:schemeClr val="dk2"/>
                </a:solidFill>
                <a:latin typeface="Montserrat ExtraBold"/>
                <a:ea typeface="Montserrat ExtraBold"/>
                <a:cs typeface="Montserrat ExtraBold"/>
                <a:sym typeface="Montserrat ExtraBold"/>
              </a:defRPr>
            </a:lvl9pPr>
          </a:lstStyle>
          <a:p>
            <a:r>
              <a:t>xx%</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flip="none" rotWithShape="1">
          <a:gsLst>
            <a:gs pos="0">
              <a:srgbClr val="FF0066"/>
            </a:gs>
            <a:gs pos="53000">
              <a:srgbClr val="FF6699"/>
            </a:gs>
            <a:gs pos="100000">
              <a:srgbClr val="FF9933"/>
            </a:gs>
          </a:gsLst>
          <a:lin ang="4200000" scaled="0"/>
          <a:tileRect/>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a:lnSpc>
                <a:spcPct val="100000"/>
              </a:lnSpc>
              <a:spcBef>
                <a:spcPts val="0"/>
              </a:spcBef>
              <a:spcAft>
                <a:spcPts val="0"/>
              </a:spcAft>
              <a:buClr>
                <a:schemeClr val="dk1"/>
              </a:buClr>
              <a:buSzPts val="2800"/>
              <a:buFont typeface="Roboto"/>
              <a:buNone/>
              <a:defRPr sz="2800" b="1">
                <a:solidFill>
                  <a:schemeClr val="dk1"/>
                </a:solidFill>
                <a:latin typeface="Roboto"/>
                <a:ea typeface="Roboto"/>
                <a:cs typeface="Roboto"/>
                <a:sym typeface="Roboto"/>
              </a:defRPr>
            </a:lvl1pPr>
            <a:lvl2pPr lvl="1">
              <a:spcBef>
                <a:spcPts val="0"/>
              </a:spcBef>
              <a:spcAft>
                <a:spcPts val="0"/>
              </a:spcAft>
              <a:buClr>
                <a:schemeClr val="dk1"/>
              </a:buClr>
              <a:buSzPts val="2800"/>
              <a:buFont typeface="Roboto"/>
              <a:buNone/>
              <a:defRPr sz="2800" b="1">
                <a:solidFill>
                  <a:schemeClr val="dk1"/>
                </a:solidFill>
                <a:latin typeface="Roboto"/>
                <a:ea typeface="Roboto"/>
                <a:cs typeface="Roboto"/>
                <a:sym typeface="Roboto"/>
              </a:defRPr>
            </a:lvl2pPr>
            <a:lvl3pPr lvl="2">
              <a:spcBef>
                <a:spcPts val="0"/>
              </a:spcBef>
              <a:spcAft>
                <a:spcPts val="0"/>
              </a:spcAft>
              <a:buClr>
                <a:schemeClr val="dk1"/>
              </a:buClr>
              <a:buSzPts val="2800"/>
              <a:buFont typeface="Roboto"/>
              <a:buNone/>
              <a:defRPr sz="2800" b="1">
                <a:solidFill>
                  <a:schemeClr val="dk1"/>
                </a:solidFill>
                <a:latin typeface="Roboto"/>
                <a:ea typeface="Roboto"/>
                <a:cs typeface="Roboto"/>
                <a:sym typeface="Roboto"/>
              </a:defRPr>
            </a:lvl3pPr>
            <a:lvl4pPr lvl="3">
              <a:spcBef>
                <a:spcPts val="0"/>
              </a:spcBef>
              <a:spcAft>
                <a:spcPts val="0"/>
              </a:spcAft>
              <a:buClr>
                <a:schemeClr val="dk1"/>
              </a:buClr>
              <a:buSzPts val="2800"/>
              <a:buFont typeface="Roboto"/>
              <a:buNone/>
              <a:defRPr sz="2800" b="1">
                <a:solidFill>
                  <a:schemeClr val="dk1"/>
                </a:solidFill>
                <a:latin typeface="Roboto"/>
                <a:ea typeface="Roboto"/>
                <a:cs typeface="Roboto"/>
                <a:sym typeface="Roboto"/>
              </a:defRPr>
            </a:lvl4pPr>
            <a:lvl5pPr lvl="4">
              <a:spcBef>
                <a:spcPts val="0"/>
              </a:spcBef>
              <a:spcAft>
                <a:spcPts val="0"/>
              </a:spcAft>
              <a:buClr>
                <a:schemeClr val="dk1"/>
              </a:buClr>
              <a:buSzPts val="2800"/>
              <a:buFont typeface="Roboto"/>
              <a:buNone/>
              <a:defRPr sz="2800" b="1">
                <a:solidFill>
                  <a:schemeClr val="dk1"/>
                </a:solidFill>
                <a:latin typeface="Roboto"/>
                <a:ea typeface="Roboto"/>
                <a:cs typeface="Roboto"/>
                <a:sym typeface="Roboto"/>
              </a:defRPr>
            </a:lvl5pPr>
            <a:lvl6pPr lvl="5">
              <a:spcBef>
                <a:spcPts val="0"/>
              </a:spcBef>
              <a:spcAft>
                <a:spcPts val="0"/>
              </a:spcAft>
              <a:buClr>
                <a:schemeClr val="dk1"/>
              </a:buClr>
              <a:buSzPts val="2800"/>
              <a:buFont typeface="Roboto"/>
              <a:buNone/>
              <a:defRPr sz="2800" b="1">
                <a:solidFill>
                  <a:schemeClr val="dk1"/>
                </a:solidFill>
                <a:latin typeface="Roboto"/>
                <a:ea typeface="Roboto"/>
                <a:cs typeface="Roboto"/>
                <a:sym typeface="Roboto"/>
              </a:defRPr>
            </a:lvl6pPr>
            <a:lvl7pPr lvl="6">
              <a:spcBef>
                <a:spcPts val="0"/>
              </a:spcBef>
              <a:spcAft>
                <a:spcPts val="0"/>
              </a:spcAft>
              <a:buClr>
                <a:schemeClr val="dk1"/>
              </a:buClr>
              <a:buSzPts val="2800"/>
              <a:buFont typeface="Roboto"/>
              <a:buNone/>
              <a:defRPr sz="2800" b="1">
                <a:solidFill>
                  <a:schemeClr val="dk1"/>
                </a:solidFill>
                <a:latin typeface="Roboto"/>
                <a:ea typeface="Roboto"/>
                <a:cs typeface="Roboto"/>
                <a:sym typeface="Roboto"/>
              </a:defRPr>
            </a:lvl7pPr>
            <a:lvl8pPr lvl="7">
              <a:spcBef>
                <a:spcPts val="0"/>
              </a:spcBef>
              <a:spcAft>
                <a:spcPts val="0"/>
              </a:spcAft>
              <a:buClr>
                <a:schemeClr val="dk1"/>
              </a:buClr>
              <a:buSzPts val="2800"/>
              <a:buFont typeface="Roboto"/>
              <a:buNone/>
              <a:defRPr sz="2800" b="1">
                <a:solidFill>
                  <a:schemeClr val="dk1"/>
                </a:solidFill>
                <a:latin typeface="Roboto"/>
                <a:ea typeface="Roboto"/>
                <a:cs typeface="Roboto"/>
                <a:sym typeface="Roboto"/>
              </a:defRPr>
            </a:lvl8pPr>
            <a:lvl9pPr lvl="8">
              <a:spcBef>
                <a:spcPts val="0"/>
              </a:spcBef>
              <a:spcAft>
                <a:spcPts val="0"/>
              </a:spcAft>
              <a:buClr>
                <a:schemeClr val="dk1"/>
              </a:buClr>
              <a:buSzPts val="2800"/>
              <a:buFont typeface="Roboto"/>
              <a:buNone/>
              <a:defRPr sz="2800" b="1">
                <a:solidFill>
                  <a:schemeClr val="dk1"/>
                </a:solidFill>
                <a:latin typeface="Roboto"/>
                <a:ea typeface="Roboto"/>
                <a:cs typeface="Roboto"/>
                <a:sym typeface="Roboto"/>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1"/>
              </a:buClr>
              <a:buSzPts val="1800"/>
              <a:buFont typeface="Roboto"/>
              <a:buChar char="●"/>
              <a:defRPr sz="1800">
                <a:solidFill>
                  <a:schemeClr val="dk1"/>
                </a:solidFill>
                <a:latin typeface="Roboto"/>
                <a:ea typeface="Roboto"/>
                <a:cs typeface="Roboto"/>
                <a:sym typeface="Roboto"/>
              </a:defRPr>
            </a:lvl1pPr>
            <a:lvl2pPr marL="914400" lvl="1" indent="-3175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2pPr>
            <a:lvl3pPr marL="1371600" lvl="2" indent="-3175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3pPr>
            <a:lvl4pPr marL="1828800" lvl="3" indent="-3175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4pPr>
            <a:lvl5pPr marL="2286000" lvl="4" indent="-3175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5pPr>
            <a:lvl6pPr marL="2743200" lvl="5" indent="-3175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6pPr>
            <a:lvl7pPr marL="3200400" lvl="6" indent="-3175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7pPr>
            <a:lvl8pPr marL="3657600" lvl="7" indent="-3175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8pPr>
            <a:lvl9pPr marL="4114800" lvl="8" indent="-317500">
              <a:lnSpc>
                <a:spcPct val="115000"/>
              </a:lnSpc>
              <a:spcBef>
                <a:spcPts val="1600"/>
              </a:spcBef>
              <a:spcAft>
                <a:spcPts val="1600"/>
              </a:spcAft>
              <a:buClr>
                <a:schemeClr val="dk1"/>
              </a:buClr>
              <a:buSzPts val="1400"/>
              <a:buFont typeface="Roboto"/>
              <a:buChar char="■"/>
              <a:defRPr>
                <a:solidFill>
                  <a:schemeClr val="dk1"/>
                </a:solidFill>
                <a:latin typeface="Roboto"/>
                <a:ea typeface="Roboto"/>
                <a:cs typeface="Roboto"/>
                <a:sym typeface="Robo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4" r:id="rId5"/>
    <p:sldLayoutId id="2147483656" r:id="rId6"/>
    <p:sldLayoutId id="2147483658" r:id="rId7"/>
    <p:sldLayoutId id="2147483659" r:id="rId8"/>
    <p:sldLayoutId id="2147483660" r:id="rId9"/>
    <p:sldLayoutId id="2147483661" r:id="rId10"/>
    <p:sldLayoutId id="2147483662" r:id="rId11"/>
    <p:sldLayoutId id="2147483664" r:id="rId12"/>
    <p:sldLayoutId id="2147483670" r:id="rId13"/>
    <p:sldLayoutId id="2147483674"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mod="1">
    <p:ext uri="{27BBF7A9-308A-43DC-89C8-2F10F3537804}">
      <p15:sldGuideLst xmlns:p15="http://schemas.microsoft.com/office/powerpoint/2012/main">
        <p15:guide id="1" pos="449">
          <p15:clr>
            <a:srgbClr val="EA4335"/>
          </p15:clr>
        </p15:guide>
        <p15:guide id="2" pos="5311">
          <p15:clr>
            <a:srgbClr val="EA4335"/>
          </p15:clr>
        </p15:guide>
        <p15:guide id="3" orient="horz" pos="340">
          <p15:clr>
            <a:srgbClr val="EA4335"/>
          </p15:clr>
        </p15:guide>
        <p15:guide id="4" orient="horz" pos="2895">
          <p15:clr>
            <a:srgbClr val="EA4335"/>
          </p15:clr>
        </p15:guide>
      </p15:sldGuideLst>
    </p:ext>
  </p:extLst>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13.xml"/><Relationship Id="rId5" Type="http://schemas.microsoft.com/office/2007/relationships/hdphoto" Target="../media/hdphoto5.wdp"/><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microsoft.com/office/2007/relationships/hdphoto" Target="../media/hdphoto6.wdp"/><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2.png"/><Relationship Id="rId5" Type="http://schemas.openxmlformats.org/officeDocument/2006/relationships/image" Target="../media/image11.png"/><Relationship Id="rId4" Type="http://schemas.openxmlformats.org/officeDocument/2006/relationships/image" Target="../media/image10.png"/></Relationships>
</file>

<file path=ppt/slides/_rels/slide19.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12.png"/><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13.png"/><Relationship Id="rId1" Type="http://schemas.openxmlformats.org/officeDocument/2006/relationships/slideLayout" Target="../slideLayouts/slideLayout13.xml"/><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13.xml"/><Relationship Id="rId5" Type="http://schemas.microsoft.com/office/2007/relationships/hdphoto" Target="../media/hdphoto9.wdp"/><Relationship Id="rId4" Type="http://schemas.openxmlformats.org/officeDocument/2006/relationships/image" Target="../media/image14.png"/></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image" Target="../media/image2.png"/><Relationship Id="rId5" Type="http://schemas.openxmlformats.org/officeDocument/2006/relationships/image" Target="../media/image17.png"/><Relationship Id="rId4" Type="http://schemas.openxmlformats.org/officeDocument/2006/relationships/image" Target="../media/image16.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8.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3.xml"/><Relationship Id="rId5" Type="http://schemas.microsoft.com/office/2007/relationships/hdphoto" Target="../media/hdphoto3.wdp"/><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microsoft.com/office/2007/relationships/hdphoto" Target="../media/hdphoto4.wdp"/><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lipse 1"/>
          <p:cNvSpPr/>
          <p:nvPr/>
        </p:nvSpPr>
        <p:spPr>
          <a:xfrm>
            <a:off x="1668330" y="-6729"/>
            <a:ext cx="5271540" cy="5150229"/>
          </a:xfrm>
          <a:prstGeom prst="ellipse">
            <a:avLst/>
          </a:prstGeom>
          <a:solidFill>
            <a:schemeClr val="bg1"/>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pic>
        <p:nvPicPr>
          <p:cNvPr id="13" name="Imagen 12"/>
          <p:cNvPicPr>
            <a:picLocks noChangeAspect="1"/>
          </p:cNvPicPr>
          <p:nvPr/>
        </p:nvPicPr>
        <p:blipFill rotWithShape="1">
          <a:blip r:embed="rId2">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rcRect t="23546" b="44849"/>
          <a:stretch/>
        </p:blipFill>
        <p:spPr>
          <a:xfrm>
            <a:off x="1668330" y="514987"/>
            <a:ext cx="5035231" cy="3359120"/>
          </a:xfrm>
          <a:prstGeom prst="rect">
            <a:avLst/>
          </a:prstGeom>
        </p:spPr>
      </p:pic>
      <p:sp>
        <p:nvSpPr>
          <p:cNvPr id="14" name="CuadroTexto 13"/>
          <p:cNvSpPr txBox="1"/>
          <p:nvPr/>
        </p:nvSpPr>
        <p:spPr>
          <a:xfrm>
            <a:off x="2574820" y="3345858"/>
            <a:ext cx="3458559" cy="646331"/>
          </a:xfrm>
          <a:prstGeom prst="rect">
            <a:avLst/>
          </a:prstGeom>
          <a:noFill/>
        </p:spPr>
        <p:txBody>
          <a:bodyPr wrap="square" rtlCol="0">
            <a:spAutoFit/>
          </a:bodyPr>
          <a:lstStyle/>
          <a:p>
            <a:pPr algn="ctr"/>
            <a:r>
              <a:rPr lang="es-ES" sz="3600" b="1" dirty="0" smtClean="0">
                <a:solidFill>
                  <a:srgbClr val="FF9933"/>
                </a:solidFill>
                <a:latin typeface="Bahnschrift SemiBold" panose="020B0502040204020203" pitchFamily="34" charset="0"/>
              </a:rPr>
              <a:t>AVIV MDZ</a:t>
            </a:r>
            <a:endParaRPr lang="es-AR" sz="3600" b="1" dirty="0">
              <a:solidFill>
                <a:srgbClr val="FF9933"/>
              </a:solidFill>
              <a:latin typeface="Bahnschrift SemiBold" panose="020B0502040204020203" pitchFamily="34" charset="0"/>
            </a:endParaRPr>
          </a:p>
        </p:txBody>
      </p:sp>
    </p:spTree>
    <p:extLst>
      <p:ext uri="{BB962C8B-B14F-4D97-AF65-F5344CB8AC3E}">
        <p14:creationId xmlns:p14="http://schemas.microsoft.com/office/powerpoint/2010/main" val="56074800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76"/>
        <p:cNvGrpSpPr/>
        <p:nvPr/>
      </p:nvGrpSpPr>
      <p:grpSpPr>
        <a:xfrm>
          <a:off x="0" y="0"/>
          <a:ext cx="0" cy="0"/>
          <a:chOff x="0" y="0"/>
          <a:chExt cx="0" cy="0"/>
        </a:xfrm>
      </p:grpSpPr>
      <p:sp>
        <p:nvSpPr>
          <p:cNvPr id="2" name="Google Shape;1301;p37">
            <a:extLst>
              <a:ext uri="{FF2B5EF4-FFF2-40B4-BE49-F238E27FC236}">
                <a16:creationId xmlns:a16="http://schemas.microsoft.com/office/drawing/2014/main" xmlns="" id="{19436E78-2EAA-94C3-C1EA-6FD0F2EF298D}"/>
              </a:ext>
            </a:extLst>
          </p:cNvPr>
          <p:cNvSpPr/>
          <p:nvPr/>
        </p:nvSpPr>
        <p:spPr>
          <a:xfrm rot="5400000">
            <a:off x="1604781" y="1358339"/>
            <a:ext cx="937262" cy="800080"/>
          </a:xfrm>
          <a:prstGeom prst="homePlate">
            <a:avLst>
              <a:gd name="adj" fmla="val 31917"/>
            </a:avLst>
          </a:prstGeom>
          <a:gradFill>
            <a:gsLst>
              <a:gs pos="0">
                <a:srgbClr val="FF0066"/>
              </a:gs>
              <a:gs pos="54000">
                <a:srgbClr val="FF6699"/>
              </a:gs>
              <a:gs pos="100000">
                <a:srgbClr val="FF9933"/>
              </a:gs>
            </a:gsLst>
            <a:lin ang="60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56"/>
          <p:cNvSpPr txBox="1">
            <a:spLocks noGrp="1"/>
          </p:cNvSpPr>
          <p:nvPr>
            <p:ph type="subTitle" idx="1"/>
          </p:nvPr>
        </p:nvSpPr>
        <p:spPr>
          <a:xfrm>
            <a:off x="1231996" y="2118886"/>
            <a:ext cx="1647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dirty="0">
                <a:latin typeface="Montserrat ExtraBold" panose="00000900000000000000" pitchFamily="2" charset="0"/>
              </a:rPr>
              <a:t>ARPU</a:t>
            </a:r>
            <a:endParaRPr dirty="0">
              <a:latin typeface="Montserrat ExtraBold" panose="00000900000000000000" pitchFamily="2" charset="0"/>
            </a:endParaRPr>
          </a:p>
        </p:txBody>
      </p:sp>
      <p:sp>
        <p:nvSpPr>
          <p:cNvPr id="2083" name="Google Shape;2083;p56"/>
          <p:cNvSpPr txBox="1">
            <a:spLocks noGrp="1"/>
          </p:cNvSpPr>
          <p:nvPr>
            <p:ph type="subTitle" idx="2"/>
          </p:nvPr>
        </p:nvSpPr>
        <p:spPr>
          <a:xfrm>
            <a:off x="5517566" y="2227010"/>
            <a:ext cx="1647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dirty="0">
                <a:latin typeface="Montserrat ExtraBold" panose="00000900000000000000" pitchFamily="2" charset="0"/>
              </a:rPr>
              <a:t>KPI</a:t>
            </a:r>
            <a:endParaRPr dirty="0">
              <a:latin typeface="Montserrat ExtraBold" panose="00000900000000000000" pitchFamily="2" charset="0"/>
            </a:endParaRPr>
          </a:p>
        </p:txBody>
      </p:sp>
      <p:sp>
        <p:nvSpPr>
          <p:cNvPr id="2086" name="Google Shape;2086;p56"/>
          <p:cNvSpPr txBox="1">
            <a:spLocks noGrp="1"/>
          </p:cNvSpPr>
          <p:nvPr>
            <p:ph type="subTitle" idx="5"/>
          </p:nvPr>
        </p:nvSpPr>
        <p:spPr>
          <a:xfrm>
            <a:off x="475686" y="2539265"/>
            <a:ext cx="3280553" cy="2199442"/>
          </a:xfrm>
          <a:prstGeom prst="rect">
            <a:avLst/>
          </a:prstGeom>
        </p:spPr>
        <p:txBody>
          <a:bodyPr spcFirstLastPara="1" wrap="square" lIns="91425" tIns="91425" rIns="91425" bIns="91425" anchor="t" anchorCtr="0">
            <a:noAutofit/>
          </a:bodyPr>
          <a:lstStyle/>
          <a:p>
            <a:pPr marL="0" lvl="0" indent="0">
              <a:lnSpc>
                <a:spcPct val="150000"/>
              </a:lnSpc>
              <a:spcAft>
                <a:spcPts val="1600"/>
              </a:spcAft>
            </a:pPr>
            <a:r>
              <a:rPr lang="es-ES" dirty="0"/>
              <a:t>Sabemos que mejorar el </a:t>
            </a:r>
            <a:r>
              <a:rPr lang="es-ES" b="1" dirty="0"/>
              <a:t>ARPU</a:t>
            </a:r>
            <a:r>
              <a:rPr lang="es-ES" dirty="0"/>
              <a:t> es fundamental para el crecimiento. Apostamos a </a:t>
            </a:r>
            <a:r>
              <a:rPr lang="es-ES" b="1" dirty="0"/>
              <a:t>recursos de calidad</a:t>
            </a:r>
            <a:r>
              <a:rPr lang="es-ES" dirty="0"/>
              <a:t> y a la </a:t>
            </a:r>
            <a:r>
              <a:rPr lang="es-ES" b="1" dirty="0"/>
              <a:t>segmentación estratégica</a:t>
            </a:r>
            <a:r>
              <a:rPr lang="es-ES" dirty="0"/>
              <a:t>, acercando a su empresa </a:t>
            </a:r>
            <a:r>
              <a:rPr lang="es-ES" b="1" dirty="0"/>
              <a:t>clientes con alto valor potencial</a:t>
            </a:r>
            <a:r>
              <a:rPr lang="es-ES" dirty="0"/>
              <a:t>.</a:t>
            </a:r>
            <a:endParaRPr lang="en-US" dirty="0">
              <a:latin typeface="Montserrat Medium" panose="00000600000000000000" pitchFamily="2" charset="0"/>
            </a:endParaRPr>
          </a:p>
        </p:txBody>
      </p:sp>
      <p:sp>
        <p:nvSpPr>
          <p:cNvPr id="2087" name="Google Shape;2087;p56"/>
          <p:cNvSpPr txBox="1">
            <a:spLocks noGrp="1"/>
          </p:cNvSpPr>
          <p:nvPr>
            <p:ph type="subTitle" idx="6"/>
          </p:nvPr>
        </p:nvSpPr>
        <p:spPr>
          <a:xfrm>
            <a:off x="4572001" y="2571749"/>
            <a:ext cx="3538430" cy="2422281"/>
          </a:xfrm>
          <a:prstGeom prst="rect">
            <a:avLst/>
          </a:prstGeom>
        </p:spPr>
        <p:txBody>
          <a:bodyPr spcFirstLastPara="1" wrap="square" lIns="91425" tIns="91425" rIns="91425" bIns="91425" anchor="t" anchorCtr="0">
            <a:noAutofit/>
          </a:bodyPr>
          <a:lstStyle/>
          <a:p>
            <a:pPr marL="0" lvl="0" indent="0">
              <a:lnSpc>
                <a:spcPct val="150000"/>
              </a:lnSpc>
              <a:spcAft>
                <a:spcPts val="1600"/>
              </a:spcAft>
            </a:pPr>
            <a:r>
              <a:rPr lang="es-ES" dirty="0"/>
              <a:t>Lo que no se mide, no se puede mejorar. Disponemos de </a:t>
            </a:r>
            <a:r>
              <a:rPr lang="es-ES" b="1" dirty="0"/>
              <a:t>tableros de control y reportes en tiempo real</a:t>
            </a:r>
            <a:r>
              <a:rPr lang="es-ES" dirty="0"/>
              <a:t>, que nos permiten seguir de cerca cada métrica y avanzar en un camino de </a:t>
            </a:r>
            <a:r>
              <a:rPr lang="es-ES" b="1" dirty="0"/>
              <a:t>mejora continua</a:t>
            </a:r>
            <a:r>
              <a:rPr lang="es-ES" dirty="0"/>
              <a:t>.</a:t>
            </a:r>
            <a:endParaRPr dirty="0">
              <a:latin typeface="Montserrat Medium" panose="00000600000000000000" pitchFamily="2" charset="0"/>
            </a:endParaRPr>
          </a:p>
        </p:txBody>
      </p:sp>
      <p:sp>
        <p:nvSpPr>
          <p:cNvPr id="2090" name="Google Shape;2090;p56"/>
          <p:cNvSpPr txBox="1">
            <a:spLocks noGrp="1"/>
          </p:cNvSpPr>
          <p:nvPr>
            <p:ph type="title" idx="9"/>
          </p:nvPr>
        </p:nvSpPr>
        <p:spPr>
          <a:xfrm>
            <a:off x="1808212" y="1457453"/>
            <a:ext cx="530400" cy="530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bg1"/>
                </a:solidFill>
                <a:latin typeface="Montserrat ExtraBold" panose="00000900000000000000" pitchFamily="2" charset="0"/>
              </a:rPr>
              <a:t>3</a:t>
            </a:r>
            <a:endParaRPr dirty="0">
              <a:solidFill>
                <a:schemeClr val="bg1"/>
              </a:solidFill>
              <a:latin typeface="Montserrat ExtraBold" panose="00000900000000000000" pitchFamily="2" charset="0"/>
            </a:endParaRPr>
          </a:p>
        </p:txBody>
      </p:sp>
      <p:sp>
        <p:nvSpPr>
          <p:cNvPr id="20" name="Google Shape;1301;p37">
            <a:extLst>
              <a:ext uri="{FF2B5EF4-FFF2-40B4-BE49-F238E27FC236}">
                <a16:creationId xmlns:a16="http://schemas.microsoft.com/office/drawing/2014/main" xmlns="" id="{E3EC5F9E-E5CE-F1F4-2155-0E273F1DB792}"/>
              </a:ext>
            </a:extLst>
          </p:cNvPr>
          <p:cNvSpPr/>
          <p:nvPr/>
        </p:nvSpPr>
        <p:spPr>
          <a:xfrm rot="5400000">
            <a:off x="5872585" y="1374581"/>
            <a:ext cx="937262" cy="800080"/>
          </a:xfrm>
          <a:prstGeom prst="homePlate">
            <a:avLst>
              <a:gd name="adj" fmla="val 31917"/>
            </a:avLst>
          </a:prstGeom>
          <a:gradFill>
            <a:gsLst>
              <a:gs pos="0">
                <a:srgbClr val="FF0066"/>
              </a:gs>
              <a:gs pos="56000">
                <a:srgbClr val="FF6699"/>
              </a:gs>
              <a:gs pos="100000">
                <a:srgbClr val="FF9933"/>
              </a:gs>
            </a:gsLst>
            <a:lin ang="60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090;p56">
            <a:extLst>
              <a:ext uri="{FF2B5EF4-FFF2-40B4-BE49-F238E27FC236}">
                <a16:creationId xmlns:a16="http://schemas.microsoft.com/office/drawing/2014/main" xmlns="" id="{3B8F7D61-D149-0E16-2D96-4A742C01D49C}"/>
              </a:ext>
            </a:extLst>
          </p:cNvPr>
          <p:cNvSpPr txBox="1">
            <a:spLocks/>
          </p:cNvSpPr>
          <p:nvPr/>
        </p:nvSpPr>
        <p:spPr>
          <a:xfrm>
            <a:off x="6076016" y="1457453"/>
            <a:ext cx="530400" cy="530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200"/>
              <a:buFont typeface="Roboto"/>
              <a:buNone/>
              <a:defRPr sz="3200" b="0" i="0" u="none" strike="noStrike" cap="none">
                <a:solidFill>
                  <a:schemeClr val="dk1"/>
                </a:solidFill>
                <a:latin typeface="Roboto Black"/>
                <a:ea typeface="Roboto Black"/>
                <a:cs typeface="Roboto Black"/>
                <a:sym typeface="Roboto Black"/>
              </a:defRPr>
            </a:lvl1pPr>
            <a:lvl2pPr marR="0" lvl="1" algn="ctr" rtl="0">
              <a:lnSpc>
                <a:spcPct val="100000"/>
              </a:lnSpc>
              <a:spcBef>
                <a:spcPts val="0"/>
              </a:spcBef>
              <a:spcAft>
                <a:spcPts val="0"/>
              </a:spcAft>
              <a:buClr>
                <a:schemeClr val="dk2"/>
              </a:buClr>
              <a:buSzPts val="4800"/>
              <a:buFont typeface="Montserrat ExtraBold"/>
              <a:buNone/>
              <a:defRPr sz="4800" b="1" i="0" u="none" strike="noStrike" cap="none">
                <a:solidFill>
                  <a:schemeClr val="dk2"/>
                </a:solidFill>
                <a:latin typeface="Montserrat ExtraBold"/>
                <a:ea typeface="Montserrat ExtraBold"/>
                <a:cs typeface="Montserrat ExtraBold"/>
                <a:sym typeface="Montserrat ExtraBold"/>
              </a:defRPr>
            </a:lvl2pPr>
            <a:lvl3pPr marR="0" lvl="2" algn="ctr" rtl="0">
              <a:lnSpc>
                <a:spcPct val="100000"/>
              </a:lnSpc>
              <a:spcBef>
                <a:spcPts val="0"/>
              </a:spcBef>
              <a:spcAft>
                <a:spcPts val="0"/>
              </a:spcAft>
              <a:buClr>
                <a:schemeClr val="dk2"/>
              </a:buClr>
              <a:buSzPts val="4800"/>
              <a:buFont typeface="Montserrat ExtraBold"/>
              <a:buNone/>
              <a:defRPr sz="4800" b="1" i="0" u="none" strike="noStrike" cap="none">
                <a:solidFill>
                  <a:schemeClr val="dk2"/>
                </a:solidFill>
                <a:latin typeface="Montserrat ExtraBold"/>
                <a:ea typeface="Montserrat ExtraBold"/>
                <a:cs typeface="Montserrat ExtraBold"/>
                <a:sym typeface="Montserrat ExtraBold"/>
              </a:defRPr>
            </a:lvl3pPr>
            <a:lvl4pPr marR="0" lvl="3" algn="ctr" rtl="0">
              <a:lnSpc>
                <a:spcPct val="100000"/>
              </a:lnSpc>
              <a:spcBef>
                <a:spcPts val="0"/>
              </a:spcBef>
              <a:spcAft>
                <a:spcPts val="0"/>
              </a:spcAft>
              <a:buClr>
                <a:schemeClr val="dk2"/>
              </a:buClr>
              <a:buSzPts val="4800"/>
              <a:buFont typeface="Montserrat ExtraBold"/>
              <a:buNone/>
              <a:defRPr sz="4800" b="1" i="0" u="none" strike="noStrike" cap="none">
                <a:solidFill>
                  <a:schemeClr val="dk2"/>
                </a:solidFill>
                <a:latin typeface="Montserrat ExtraBold"/>
                <a:ea typeface="Montserrat ExtraBold"/>
                <a:cs typeface="Montserrat ExtraBold"/>
                <a:sym typeface="Montserrat ExtraBold"/>
              </a:defRPr>
            </a:lvl4pPr>
            <a:lvl5pPr marR="0" lvl="4" algn="ctr" rtl="0">
              <a:lnSpc>
                <a:spcPct val="100000"/>
              </a:lnSpc>
              <a:spcBef>
                <a:spcPts val="0"/>
              </a:spcBef>
              <a:spcAft>
                <a:spcPts val="0"/>
              </a:spcAft>
              <a:buClr>
                <a:schemeClr val="dk2"/>
              </a:buClr>
              <a:buSzPts val="4800"/>
              <a:buFont typeface="Montserrat ExtraBold"/>
              <a:buNone/>
              <a:defRPr sz="4800" b="1" i="0" u="none" strike="noStrike" cap="none">
                <a:solidFill>
                  <a:schemeClr val="dk2"/>
                </a:solidFill>
                <a:latin typeface="Montserrat ExtraBold"/>
                <a:ea typeface="Montserrat ExtraBold"/>
                <a:cs typeface="Montserrat ExtraBold"/>
                <a:sym typeface="Montserrat ExtraBold"/>
              </a:defRPr>
            </a:lvl5pPr>
            <a:lvl6pPr marR="0" lvl="5" algn="ctr" rtl="0">
              <a:lnSpc>
                <a:spcPct val="100000"/>
              </a:lnSpc>
              <a:spcBef>
                <a:spcPts val="0"/>
              </a:spcBef>
              <a:spcAft>
                <a:spcPts val="0"/>
              </a:spcAft>
              <a:buClr>
                <a:schemeClr val="dk2"/>
              </a:buClr>
              <a:buSzPts val="4800"/>
              <a:buFont typeface="Montserrat ExtraBold"/>
              <a:buNone/>
              <a:defRPr sz="4800" b="1" i="0" u="none" strike="noStrike" cap="none">
                <a:solidFill>
                  <a:schemeClr val="dk2"/>
                </a:solidFill>
                <a:latin typeface="Montserrat ExtraBold"/>
                <a:ea typeface="Montserrat ExtraBold"/>
                <a:cs typeface="Montserrat ExtraBold"/>
                <a:sym typeface="Montserrat ExtraBold"/>
              </a:defRPr>
            </a:lvl6pPr>
            <a:lvl7pPr marR="0" lvl="6" algn="ctr" rtl="0">
              <a:lnSpc>
                <a:spcPct val="100000"/>
              </a:lnSpc>
              <a:spcBef>
                <a:spcPts val="0"/>
              </a:spcBef>
              <a:spcAft>
                <a:spcPts val="0"/>
              </a:spcAft>
              <a:buClr>
                <a:schemeClr val="dk2"/>
              </a:buClr>
              <a:buSzPts val="4800"/>
              <a:buFont typeface="Montserrat ExtraBold"/>
              <a:buNone/>
              <a:defRPr sz="4800" b="1" i="0" u="none" strike="noStrike" cap="none">
                <a:solidFill>
                  <a:schemeClr val="dk2"/>
                </a:solidFill>
                <a:latin typeface="Montserrat ExtraBold"/>
                <a:ea typeface="Montserrat ExtraBold"/>
                <a:cs typeface="Montserrat ExtraBold"/>
                <a:sym typeface="Montserrat ExtraBold"/>
              </a:defRPr>
            </a:lvl7pPr>
            <a:lvl8pPr marR="0" lvl="7" algn="ctr" rtl="0">
              <a:lnSpc>
                <a:spcPct val="100000"/>
              </a:lnSpc>
              <a:spcBef>
                <a:spcPts val="0"/>
              </a:spcBef>
              <a:spcAft>
                <a:spcPts val="0"/>
              </a:spcAft>
              <a:buClr>
                <a:schemeClr val="dk2"/>
              </a:buClr>
              <a:buSzPts val="4800"/>
              <a:buFont typeface="Montserrat ExtraBold"/>
              <a:buNone/>
              <a:defRPr sz="4800" b="1" i="0" u="none" strike="noStrike" cap="none">
                <a:solidFill>
                  <a:schemeClr val="dk2"/>
                </a:solidFill>
                <a:latin typeface="Montserrat ExtraBold"/>
                <a:ea typeface="Montserrat ExtraBold"/>
                <a:cs typeface="Montserrat ExtraBold"/>
                <a:sym typeface="Montserrat ExtraBold"/>
              </a:defRPr>
            </a:lvl8pPr>
            <a:lvl9pPr marR="0" lvl="8" algn="ctr" rtl="0">
              <a:lnSpc>
                <a:spcPct val="100000"/>
              </a:lnSpc>
              <a:spcBef>
                <a:spcPts val="0"/>
              </a:spcBef>
              <a:spcAft>
                <a:spcPts val="0"/>
              </a:spcAft>
              <a:buClr>
                <a:schemeClr val="dk2"/>
              </a:buClr>
              <a:buSzPts val="4800"/>
              <a:buFont typeface="Montserrat ExtraBold"/>
              <a:buNone/>
              <a:defRPr sz="4800" b="1" i="0" u="none" strike="noStrike" cap="none">
                <a:solidFill>
                  <a:schemeClr val="dk2"/>
                </a:solidFill>
                <a:latin typeface="Montserrat ExtraBold"/>
                <a:ea typeface="Montserrat ExtraBold"/>
                <a:cs typeface="Montserrat ExtraBold"/>
                <a:sym typeface="Montserrat ExtraBold"/>
              </a:defRPr>
            </a:lvl9pPr>
          </a:lstStyle>
          <a:p>
            <a:r>
              <a:rPr lang="en" dirty="0">
                <a:solidFill>
                  <a:schemeClr val="bg1"/>
                </a:solidFill>
                <a:latin typeface="Montserrat ExtraBold" panose="00000900000000000000" pitchFamily="2" charset="0"/>
              </a:rPr>
              <a:t>4</a:t>
            </a:r>
          </a:p>
        </p:txBody>
      </p:sp>
      <p:sp>
        <p:nvSpPr>
          <p:cNvPr id="5" name="Google Shape;2081;p56">
            <a:extLst>
              <a:ext uri="{FF2B5EF4-FFF2-40B4-BE49-F238E27FC236}">
                <a16:creationId xmlns:a16="http://schemas.microsoft.com/office/drawing/2014/main" xmlns="" id="{BACB2AF1-027D-F86E-3251-F8EF36D7F4C0}"/>
              </a:ext>
            </a:extLst>
          </p:cNvPr>
          <p:cNvSpPr txBox="1">
            <a:spLocks/>
          </p:cNvSpPr>
          <p:nvPr/>
        </p:nvSpPr>
        <p:spPr>
          <a:xfrm>
            <a:off x="713250" y="404793"/>
            <a:ext cx="77175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800"/>
              <a:buFont typeface="Montserrat ExtraBold"/>
              <a:buNone/>
              <a:defRPr sz="2800" b="1" i="0" u="none" strike="noStrike" cap="none">
                <a:solidFill>
                  <a:schemeClr val="dk1"/>
                </a:solidFill>
                <a:latin typeface="Roboto"/>
                <a:ea typeface="Roboto"/>
                <a:cs typeface="Roboto"/>
                <a:sym typeface="Roboto"/>
              </a:defRPr>
            </a:lvl1pPr>
            <a:lvl2pPr marR="0" lvl="1" algn="ctr" rtl="0">
              <a:lnSpc>
                <a:spcPct val="100000"/>
              </a:lnSpc>
              <a:spcBef>
                <a:spcPts val="0"/>
              </a:spcBef>
              <a:spcAft>
                <a:spcPts val="0"/>
              </a:spcAft>
              <a:buClr>
                <a:schemeClr val="dk1"/>
              </a:buClr>
              <a:buSzPts val="2800"/>
              <a:buFont typeface="Montserrat ExtraBold"/>
              <a:buNone/>
              <a:defRPr sz="2800" b="1" i="0" u="none" strike="noStrike" cap="none">
                <a:solidFill>
                  <a:schemeClr val="dk1"/>
                </a:solidFill>
                <a:latin typeface="Montserrat ExtraBold"/>
                <a:ea typeface="Montserrat ExtraBold"/>
                <a:cs typeface="Montserrat ExtraBold"/>
                <a:sym typeface="Montserrat ExtraBold"/>
              </a:defRPr>
            </a:lvl2pPr>
            <a:lvl3pPr marR="0" lvl="2" algn="ctr" rtl="0">
              <a:lnSpc>
                <a:spcPct val="100000"/>
              </a:lnSpc>
              <a:spcBef>
                <a:spcPts val="0"/>
              </a:spcBef>
              <a:spcAft>
                <a:spcPts val="0"/>
              </a:spcAft>
              <a:buClr>
                <a:schemeClr val="dk1"/>
              </a:buClr>
              <a:buSzPts val="2800"/>
              <a:buFont typeface="Montserrat ExtraBold"/>
              <a:buNone/>
              <a:defRPr sz="2800" b="1" i="0" u="none" strike="noStrike" cap="none">
                <a:solidFill>
                  <a:schemeClr val="dk1"/>
                </a:solidFill>
                <a:latin typeface="Montserrat ExtraBold"/>
                <a:ea typeface="Montserrat ExtraBold"/>
                <a:cs typeface="Montserrat ExtraBold"/>
                <a:sym typeface="Montserrat ExtraBold"/>
              </a:defRPr>
            </a:lvl3pPr>
            <a:lvl4pPr marR="0" lvl="3" algn="ctr" rtl="0">
              <a:lnSpc>
                <a:spcPct val="100000"/>
              </a:lnSpc>
              <a:spcBef>
                <a:spcPts val="0"/>
              </a:spcBef>
              <a:spcAft>
                <a:spcPts val="0"/>
              </a:spcAft>
              <a:buClr>
                <a:schemeClr val="dk1"/>
              </a:buClr>
              <a:buSzPts val="2800"/>
              <a:buFont typeface="Montserrat ExtraBold"/>
              <a:buNone/>
              <a:defRPr sz="2800" b="1" i="0" u="none" strike="noStrike" cap="none">
                <a:solidFill>
                  <a:schemeClr val="dk1"/>
                </a:solidFill>
                <a:latin typeface="Montserrat ExtraBold"/>
                <a:ea typeface="Montserrat ExtraBold"/>
                <a:cs typeface="Montserrat ExtraBold"/>
                <a:sym typeface="Montserrat ExtraBold"/>
              </a:defRPr>
            </a:lvl4pPr>
            <a:lvl5pPr marR="0" lvl="4" algn="ctr" rtl="0">
              <a:lnSpc>
                <a:spcPct val="100000"/>
              </a:lnSpc>
              <a:spcBef>
                <a:spcPts val="0"/>
              </a:spcBef>
              <a:spcAft>
                <a:spcPts val="0"/>
              </a:spcAft>
              <a:buClr>
                <a:schemeClr val="dk1"/>
              </a:buClr>
              <a:buSzPts val="2800"/>
              <a:buFont typeface="Montserrat ExtraBold"/>
              <a:buNone/>
              <a:defRPr sz="2800" b="1" i="0" u="none" strike="noStrike" cap="none">
                <a:solidFill>
                  <a:schemeClr val="dk1"/>
                </a:solidFill>
                <a:latin typeface="Montserrat ExtraBold"/>
                <a:ea typeface="Montserrat ExtraBold"/>
                <a:cs typeface="Montserrat ExtraBold"/>
                <a:sym typeface="Montserrat ExtraBold"/>
              </a:defRPr>
            </a:lvl5pPr>
            <a:lvl6pPr marR="0" lvl="5" algn="ctr" rtl="0">
              <a:lnSpc>
                <a:spcPct val="100000"/>
              </a:lnSpc>
              <a:spcBef>
                <a:spcPts val="0"/>
              </a:spcBef>
              <a:spcAft>
                <a:spcPts val="0"/>
              </a:spcAft>
              <a:buClr>
                <a:schemeClr val="dk1"/>
              </a:buClr>
              <a:buSzPts val="2800"/>
              <a:buFont typeface="Montserrat ExtraBold"/>
              <a:buNone/>
              <a:defRPr sz="2800" b="1" i="0" u="none" strike="noStrike" cap="none">
                <a:solidFill>
                  <a:schemeClr val="dk1"/>
                </a:solidFill>
                <a:latin typeface="Montserrat ExtraBold"/>
                <a:ea typeface="Montserrat ExtraBold"/>
                <a:cs typeface="Montserrat ExtraBold"/>
                <a:sym typeface="Montserrat ExtraBold"/>
              </a:defRPr>
            </a:lvl6pPr>
            <a:lvl7pPr marR="0" lvl="6" algn="ctr" rtl="0">
              <a:lnSpc>
                <a:spcPct val="100000"/>
              </a:lnSpc>
              <a:spcBef>
                <a:spcPts val="0"/>
              </a:spcBef>
              <a:spcAft>
                <a:spcPts val="0"/>
              </a:spcAft>
              <a:buClr>
                <a:schemeClr val="dk1"/>
              </a:buClr>
              <a:buSzPts val="2800"/>
              <a:buFont typeface="Montserrat ExtraBold"/>
              <a:buNone/>
              <a:defRPr sz="2800" b="1" i="0" u="none" strike="noStrike" cap="none">
                <a:solidFill>
                  <a:schemeClr val="dk1"/>
                </a:solidFill>
                <a:latin typeface="Montserrat ExtraBold"/>
                <a:ea typeface="Montserrat ExtraBold"/>
                <a:cs typeface="Montserrat ExtraBold"/>
                <a:sym typeface="Montserrat ExtraBold"/>
              </a:defRPr>
            </a:lvl7pPr>
            <a:lvl8pPr marR="0" lvl="7" algn="ctr" rtl="0">
              <a:lnSpc>
                <a:spcPct val="100000"/>
              </a:lnSpc>
              <a:spcBef>
                <a:spcPts val="0"/>
              </a:spcBef>
              <a:spcAft>
                <a:spcPts val="0"/>
              </a:spcAft>
              <a:buClr>
                <a:schemeClr val="dk1"/>
              </a:buClr>
              <a:buSzPts val="2800"/>
              <a:buFont typeface="Montserrat ExtraBold"/>
              <a:buNone/>
              <a:defRPr sz="2800" b="1" i="0" u="none" strike="noStrike" cap="none">
                <a:solidFill>
                  <a:schemeClr val="dk1"/>
                </a:solidFill>
                <a:latin typeface="Montserrat ExtraBold"/>
                <a:ea typeface="Montserrat ExtraBold"/>
                <a:cs typeface="Montserrat ExtraBold"/>
                <a:sym typeface="Montserrat ExtraBold"/>
              </a:defRPr>
            </a:lvl8pPr>
            <a:lvl9pPr marR="0" lvl="8" algn="ctr" rtl="0">
              <a:lnSpc>
                <a:spcPct val="100000"/>
              </a:lnSpc>
              <a:spcBef>
                <a:spcPts val="0"/>
              </a:spcBef>
              <a:spcAft>
                <a:spcPts val="0"/>
              </a:spcAft>
              <a:buClr>
                <a:schemeClr val="dk1"/>
              </a:buClr>
              <a:buSzPts val="2800"/>
              <a:buFont typeface="Montserrat ExtraBold"/>
              <a:buNone/>
              <a:defRPr sz="2800" b="1" i="0" u="none" strike="noStrike" cap="none">
                <a:solidFill>
                  <a:schemeClr val="dk1"/>
                </a:solidFill>
                <a:latin typeface="Montserrat ExtraBold"/>
                <a:ea typeface="Montserrat ExtraBold"/>
                <a:cs typeface="Montserrat ExtraBold"/>
                <a:sym typeface="Montserrat ExtraBold"/>
              </a:defRPr>
            </a:lvl9pPr>
          </a:lstStyle>
          <a:p>
            <a:r>
              <a:rPr lang="es-CL" sz="3600">
                <a:latin typeface="Montserrat" panose="00000500000000000000" pitchFamily="2" charset="0"/>
              </a:rPr>
              <a:t>Nuestros objetivos</a:t>
            </a:r>
            <a:endParaRPr lang="es-CL" sz="3600" dirty="0">
              <a:latin typeface="Montserrat" panose="00000500000000000000" pitchFamily="2" charset="0"/>
            </a:endParaRPr>
          </a:p>
        </p:txBody>
      </p:sp>
    </p:spTree>
    <p:extLst>
      <p:ext uri="{BB962C8B-B14F-4D97-AF65-F5344CB8AC3E}">
        <p14:creationId xmlns:p14="http://schemas.microsoft.com/office/powerpoint/2010/main" val="131024548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97"/>
        <p:cNvGrpSpPr/>
        <p:nvPr/>
      </p:nvGrpSpPr>
      <p:grpSpPr>
        <a:xfrm>
          <a:off x="0" y="0"/>
          <a:ext cx="0" cy="0"/>
          <a:chOff x="0" y="0"/>
          <a:chExt cx="0" cy="0"/>
        </a:xfrm>
      </p:grpSpPr>
      <p:sp>
        <p:nvSpPr>
          <p:cNvPr id="2098" name="Google Shape;2098;p57"/>
          <p:cNvSpPr txBox="1">
            <a:spLocks noGrp="1"/>
          </p:cNvSpPr>
          <p:nvPr>
            <p:ph type="title"/>
          </p:nvPr>
        </p:nvSpPr>
        <p:spPr>
          <a:xfrm>
            <a:off x="5000000" y="1771831"/>
            <a:ext cx="3430800" cy="1032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solidFill>
                  <a:schemeClr val="bg1"/>
                </a:solidFill>
                <a:latin typeface="Montserrat ExtraBold" panose="00000900000000000000" pitchFamily="2" charset="0"/>
              </a:rPr>
              <a:t>Servicios</a:t>
            </a:r>
            <a:endParaRPr dirty="0">
              <a:solidFill>
                <a:schemeClr val="bg1"/>
              </a:solidFill>
              <a:latin typeface="Montserrat ExtraBold" panose="00000900000000000000" pitchFamily="2" charset="0"/>
            </a:endParaRPr>
          </a:p>
        </p:txBody>
      </p:sp>
      <p:sp>
        <p:nvSpPr>
          <p:cNvPr id="2100" name="Google Shape;2100;p57"/>
          <p:cNvSpPr txBox="1">
            <a:spLocks noGrp="1"/>
          </p:cNvSpPr>
          <p:nvPr>
            <p:ph type="title" idx="2"/>
          </p:nvPr>
        </p:nvSpPr>
        <p:spPr>
          <a:xfrm>
            <a:off x="7758775" y="934789"/>
            <a:ext cx="524285" cy="570818"/>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rgbClr val="FF0066"/>
                </a:solidFill>
                <a:latin typeface="Montserrat ExtraBold" panose="00000900000000000000" pitchFamily="2" charset="0"/>
              </a:rPr>
              <a:t>4</a:t>
            </a:r>
            <a:endParaRPr dirty="0">
              <a:solidFill>
                <a:srgbClr val="FF0066"/>
              </a:solidFill>
              <a:latin typeface="Montserrat ExtraBold" panose="00000900000000000000" pitchFamily="2" charset="0"/>
            </a:endParaRPr>
          </a:p>
        </p:txBody>
      </p:sp>
      <p:pic>
        <p:nvPicPr>
          <p:cNvPr id="7" name="Imagen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 y="67531"/>
            <a:ext cx="1246876" cy="1152667"/>
          </a:xfrm>
          <a:prstGeom prst="rect">
            <a:avLst/>
          </a:prstGeom>
          <a:noFill/>
        </p:spPr>
      </p:pic>
      <p:pic>
        <p:nvPicPr>
          <p:cNvPr id="2" name="Imagen 1"/>
          <p:cNvPicPr>
            <a:picLocks noChangeAspect="1"/>
          </p:cNvPicPr>
          <p:nvPr/>
        </p:nvPicPr>
        <p:blipFill>
          <a:blip r:embed="rId4">
            <a:extLst>
              <a:ext uri="{BEBA8EAE-BF5A-486C-A8C5-ECC9F3942E4B}">
                <a14:imgProps xmlns:a14="http://schemas.microsoft.com/office/drawing/2010/main">
                  <a14:imgLayer r:embed="rId5">
                    <a14:imgEffect>
                      <a14:backgroundRemoval t="10000" b="90000" l="10000" r="90000">
                        <a14:foregroundMark x1="39259" y1="29444" x2="50278" y2="18426"/>
                        <a14:foregroundMark x1="56481" y1="18704" x2="60093" y2="15926"/>
                      </a14:backgroundRemoval>
                    </a14:imgEffect>
                  </a14:imgLayer>
                </a14:imgProps>
              </a:ext>
              <a:ext uri="{28A0092B-C50C-407E-A947-70E740481C1C}">
                <a14:useLocalDpi xmlns:a14="http://schemas.microsoft.com/office/drawing/2010/main" val="0"/>
              </a:ext>
            </a:extLst>
          </a:blip>
          <a:stretch>
            <a:fillRect/>
          </a:stretch>
        </p:blipFill>
        <p:spPr>
          <a:xfrm>
            <a:off x="0" y="298993"/>
            <a:ext cx="5582964" cy="5582964"/>
          </a:xfrm>
          <a:prstGeom prst="rect">
            <a:avLst/>
          </a:prstGeom>
        </p:spPr>
      </p:pic>
    </p:spTree>
    <p:extLst>
      <p:ext uri="{BB962C8B-B14F-4D97-AF65-F5344CB8AC3E}">
        <p14:creationId xmlns:p14="http://schemas.microsoft.com/office/powerpoint/2010/main" val="189940280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75"/>
        <p:cNvGrpSpPr/>
        <p:nvPr/>
      </p:nvGrpSpPr>
      <p:grpSpPr>
        <a:xfrm>
          <a:off x="0" y="0"/>
          <a:ext cx="0" cy="0"/>
          <a:chOff x="0" y="0"/>
          <a:chExt cx="0" cy="0"/>
        </a:xfrm>
      </p:grpSpPr>
      <p:sp>
        <p:nvSpPr>
          <p:cNvPr id="1376" name="Google Shape;1376;p44"/>
          <p:cNvSpPr/>
          <p:nvPr/>
        </p:nvSpPr>
        <p:spPr>
          <a:xfrm rot="5400000">
            <a:off x="4257000" y="3169666"/>
            <a:ext cx="630000" cy="588600"/>
          </a:xfrm>
          <a:prstGeom prst="homePlate">
            <a:avLst>
              <a:gd name="adj" fmla="val 31917"/>
            </a:avLst>
          </a:prstGeom>
          <a:gradFill>
            <a:gsLst>
              <a:gs pos="0">
                <a:srgbClr val="FF0066"/>
              </a:gs>
              <a:gs pos="54000">
                <a:srgbClr val="FF6699"/>
              </a:gs>
              <a:gs pos="100000">
                <a:srgbClr val="FF9933"/>
              </a:gs>
            </a:gsLst>
            <a:lin ang="2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44"/>
          <p:cNvSpPr/>
          <p:nvPr/>
        </p:nvSpPr>
        <p:spPr>
          <a:xfrm rot="5400000">
            <a:off x="6794425" y="3169666"/>
            <a:ext cx="630000" cy="588600"/>
          </a:xfrm>
          <a:prstGeom prst="homePlate">
            <a:avLst>
              <a:gd name="adj" fmla="val 31917"/>
            </a:avLst>
          </a:prstGeom>
          <a:gradFill>
            <a:gsLst>
              <a:gs pos="0">
                <a:srgbClr val="FF0066"/>
              </a:gs>
              <a:gs pos="54000">
                <a:srgbClr val="FF6699"/>
              </a:gs>
              <a:gs pos="100000">
                <a:srgbClr val="FF9933"/>
              </a:gs>
            </a:gsLst>
            <a:lin ang="2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44"/>
          <p:cNvSpPr/>
          <p:nvPr/>
        </p:nvSpPr>
        <p:spPr>
          <a:xfrm rot="5400000">
            <a:off x="1719575" y="1461729"/>
            <a:ext cx="630000" cy="588600"/>
          </a:xfrm>
          <a:prstGeom prst="homePlate">
            <a:avLst>
              <a:gd name="adj" fmla="val 31917"/>
            </a:avLst>
          </a:prstGeom>
          <a:gradFill>
            <a:gsLst>
              <a:gs pos="0">
                <a:srgbClr val="FF0066"/>
              </a:gs>
              <a:gs pos="52000">
                <a:srgbClr val="FF6699"/>
              </a:gs>
              <a:gs pos="100000">
                <a:srgbClr val="FF9933"/>
              </a:gs>
            </a:gsLst>
            <a:lin ang="2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44"/>
          <p:cNvSpPr txBox="1">
            <a:spLocks noGrp="1"/>
          </p:cNvSpPr>
          <p:nvPr>
            <p:ph type="title"/>
          </p:nvPr>
        </p:nvSpPr>
        <p:spPr>
          <a:xfrm>
            <a:off x="1897350" y="448056"/>
            <a:ext cx="5349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600" dirty="0">
                <a:latin typeface="Montserrat ExtraBold" panose="00000900000000000000" pitchFamily="2" charset="0"/>
              </a:rPr>
              <a:t>Servicios de Customer Care</a:t>
            </a:r>
            <a:endParaRPr sz="2600" dirty="0">
              <a:latin typeface="Montserrat ExtraBold" panose="00000900000000000000" pitchFamily="2" charset="0"/>
            </a:endParaRPr>
          </a:p>
        </p:txBody>
      </p:sp>
      <p:sp>
        <p:nvSpPr>
          <p:cNvPr id="1380" name="Google Shape;1380;p44"/>
          <p:cNvSpPr txBox="1">
            <a:spLocks noGrp="1"/>
          </p:cNvSpPr>
          <p:nvPr>
            <p:ph type="subTitle" idx="1"/>
          </p:nvPr>
        </p:nvSpPr>
        <p:spPr>
          <a:xfrm>
            <a:off x="1212425" y="3710855"/>
            <a:ext cx="1644000" cy="754824"/>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600" dirty="0">
                <a:latin typeface="Montserrat Light" panose="00000400000000000000" pitchFamily="2" charset="0"/>
              </a:rPr>
              <a:t>Asesoría comercial</a:t>
            </a:r>
            <a:endParaRPr sz="1600" dirty="0">
              <a:latin typeface="Montserrat Light" panose="00000400000000000000" pitchFamily="2" charset="0"/>
            </a:endParaRPr>
          </a:p>
        </p:txBody>
      </p:sp>
      <p:sp>
        <p:nvSpPr>
          <p:cNvPr id="1381" name="Google Shape;1381;p44"/>
          <p:cNvSpPr txBox="1">
            <a:spLocks noGrp="1"/>
          </p:cNvSpPr>
          <p:nvPr>
            <p:ph type="subTitle" idx="2"/>
          </p:nvPr>
        </p:nvSpPr>
        <p:spPr>
          <a:xfrm>
            <a:off x="3750104" y="3710852"/>
            <a:ext cx="1644000" cy="4233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600" dirty="0">
                <a:latin typeface="Montserrat Light" panose="00000400000000000000" pitchFamily="2" charset="0"/>
              </a:rPr>
              <a:t>Big Data</a:t>
            </a:r>
            <a:endParaRPr sz="1600" dirty="0">
              <a:latin typeface="Montserrat Light" panose="00000400000000000000" pitchFamily="2" charset="0"/>
            </a:endParaRPr>
          </a:p>
        </p:txBody>
      </p:sp>
      <p:sp>
        <p:nvSpPr>
          <p:cNvPr id="1382" name="Google Shape;1382;p44"/>
          <p:cNvSpPr txBox="1">
            <a:spLocks noGrp="1"/>
          </p:cNvSpPr>
          <p:nvPr>
            <p:ph type="subTitle" idx="3"/>
          </p:nvPr>
        </p:nvSpPr>
        <p:spPr>
          <a:xfrm>
            <a:off x="6287575" y="3710852"/>
            <a:ext cx="1644000" cy="4233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600" dirty="0">
                <a:latin typeface="Montserrat Light" panose="00000400000000000000" pitchFamily="2" charset="0"/>
              </a:rPr>
              <a:t>Calidad y servicio post venta</a:t>
            </a:r>
            <a:endParaRPr sz="1600" dirty="0">
              <a:latin typeface="Montserrat Light" panose="00000400000000000000" pitchFamily="2" charset="0"/>
            </a:endParaRPr>
          </a:p>
        </p:txBody>
      </p:sp>
      <p:sp>
        <p:nvSpPr>
          <p:cNvPr id="1383" name="Google Shape;1383;p44"/>
          <p:cNvSpPr txBox="1">
            <a:spLocks noGrp="1"/>
          </p:cNvSpPr>
          <p:nvPr>
            <p:ph type="subTitle" idx="4"/>
          </p:nvPr>
        </p:nvSpPr>
        <p:spPr>
          <a:xfrm>
            <a:off x="1212425" y="2028741"/>
            <a:ext cx="1743426" cy="4233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600" dirty="0">
                <a:latin typeface="Montserrat Light" panose="00000400000000000000" pitchFamily="2" charset="0"/>
              </a:rPr>
              <a:t>Redes sociales</a:t>
            </a:r>
            <a:endParaRPr sz="1600" dirty="0">
              <a:latin typeface="Montserrat Light" panose="00000400000000000000" pitchFamily="2" charset="0"/>
            </a:endParaRPr>
          </a:p>
        </p:txBody>
      </p:sp>
      <p:sp>
        <p:nvSpPr>
          <p:cNvPr id="1384" name="Google Shape;1384;p44"/>
          <p:cNvSpPr txBox="1">
            <a:spLocks noGrp="1"/>
          </p:cNvSpPr>
          <p:nvPr>
            <p:ph type="subTitle" idx="5"/>
          </p:nvPr>
        </p:nvSpPr>
        <p:spPr>
          <a:xfrm>
            <a:off x="3750000" y="2028741"/>
            <a:ext cx="1644000" cy="720266"/>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600" dirty="0">
                <a:latin typeface="Montserrat Light" panose="00000400000000000000" pitchFamily="2" charset="0"/>
              </a:rPr>
              <a:t>Soporte de calidad</a:t>
            </a:r>
            <a:endParaRPr sz="1600" dirty="0">
              <a:latin typeface="Montserrat Light" panose="00000400000000000000" pitchFamily="2" charset="0"/>
            </a:endParaRPr>
          </a:p>
        </p:txBody>
      </p:sp>
      <p:sp>
        <p:nvSpPr>
          <p:cNvPr id="1385" name="Google Shape;1385;p44"/>
          <p:cNvSpPr txBox="1">
            <a:spLocks noGrp="1"/>
          </p:cNvSpPr>
          <p:nvPr>
            <p:ph type="subTitle" idx="6"/>
          </p:nvPr>
        </p:nvSpPr>
        <p:spPr>
          <a:xfrm>
            <a:off x="6287575" y="2028741"/>
            <a:ext cx="1644000" cy="754824"/>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600" dirty="0">
                <a:latin typeface="Montserrat Light" panose="00000400000000000000" pitchFamily="2" charset="0"/>
              </a:rPr>
              <a:t>CRM</a:t>
            </a:r>
            <a:endParaRPr sz="1600" dirty="0">
              <a:latin typeface="Montserrat Light" panose="00000400000000000000" pitchFamily="2" charset="0"/>
            </a:endParaRPr>
          </a:p>
        </p:txBody>
      </p:sp>
      <p:grpSp>
        <p:nvGrpSpPr>
          <p:cNvPr id="1392" name="Google Shape;1392;p44"/>
          <p:cNvGrpSpPr/>
          <p:nvPr/>
        </p:nvGrpSpPr>
        <p:grpSpPr>
          <a:xfrm>
            <a:off x="1888130" y="1562126"/>
            <a:ext cx="292601" cy="292597"/>
            <a:chOff x="-5971525" y="3273750"/>
            <a:chExt cx="292250" cy="290650"/>
          </a:xfrm>
        </p:grpSpPr>
        <p:sp>
          <p:nvSpPr>
            <p:cNvPr id="1393" name="Google Shape;1393;p44"/>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44"/>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01" name="Google Shape;1401;p44"/>
          <p:cNvSpPr/>
          <p:nvPr/>
        </p:nvSpPr>
        <p:spPr>
          <a:xfrm rot="5400000">
            <a:off x="4257000" y="1461729"/>
            <a:ext cx="630000" cy="588600"/>
          </a:xfrm>
          <a:prstGeom prst="homePlate">
            <a:avLst>
              <a:gd name="adj" fmla="val 31917"/>
            </a:avLst>
          </a:prstGeom>
          <a:gradFill>
            <a:gsLst>
              <a:gs pos="0">
                <a:srgbClr val="FF0066"/>
              </a:gs>
              <a:gs pos="53000">
                <a:srgbClr val="FF6699"/>
              </a:gs>
              <a:gs pos="100000">
                <a:srgbClr val="FF9933"/>
              </a:gs>
            </a:gsLst>
            <a:lin ang="2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44"/>
          <p:cNvSpPr/>
          <p:nvPr/>
        </p:nvSpPr>
        <p:spPr>
          <a:xfrm rot="5400000">
            <a:off x="6794425" y="1461729"/>
            <a:ext cx="630000" cy="588600"/>
          </a:xfrm>
          <a:prstGeom prst="homePlate">
            <a:avLst>
              <a:gd name="adj" fmla="val 31917"/>
            </a:avLst>
          </a:prstGeom>
          <a:gradFill>
            <a:gsLst>
              <a:gs pos="0">
                <a:srgbClr val="FF0066"/>
              </a:gs>
              <a:gs pos="54000">
                <a:srgbClr val="FF6699"/>
              </a:gs>
              <a:gs pos="100000">
                <a:srgbClr val="FF9933"/>
              </a:gs>
            </a:gsLst>
            <a:lin ang="2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3" name="Google Shape;1403;p44"/>
          <p:cNvGrpSpPr/>
          <p:nvPr/>
        </p:nvGrpSpPr>
        <p:grpSpPr>
          <a:xfrm>
            <a:off x="4425692" y="1566996"/>
            <a:ext cx="292615" cy="282851"/>
            <a:chOff x="-5254775" y="3631325"/>
            <a:chExt cx="296950" cy="292625"/>
          </a:xfrm>
        </p:grpSpPr>
        <p:sp>
          <p:nvSpPr>
            <p:cNvPr id="1404" name="Google Shape;1404;p44"/>
            <p:cNvSpPr/>
            <p:nvPr/>
          </p:nvSpPr>
          <p:spPr>
            <a:xfrm>
              <a:off x="-5246900" y="3766400"/>
              <a:ext cx="58300" cy="55150"/>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44"/>
            <p:cNvSpPr/>
            <p:nvPr/>
          </p:nvSpPr>
          <p:spPr>
            <a:xfrm>
              <a:off x="-5216175" y="3795550"/>
              <a:ext cx="58300" cy="55950"/>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44"/>
            <p:cNvSpPr/>
            <p:nvPr/>
          </p:nvSpPr>
          <p:spPr>
            <a:xfrm>
              <a:off x="-5185475" y="3826250"/>
              <a:ext cx="57525" cy="55750"/>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44"/>
            <p:cNvSpPr/>
            <p:nvPr/>
          </p:nvSpPr>
          <p:spPr>
            <a:xfrm>
              <a:off x="-5156325" y="3856375"/>
              <a:ext cx="58300" cy="55750"/>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44"/>
            <p:cNvSpPr/>
            <p:nvPr/>
          </p:nvSpPr>
          <p:spPr>
            <a:xfrm>
              <a:off x="-5105925" y="3886525"/>
              <a:ext cx="37050" cy="37425"/>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44"/>
            <p:cNvSpPr/>
            <p:nvPr/>
          </p:nvSpPr>
          <p:spPr>
            <a:xfrm>
              <a:off x="-5254775" y="3648050"/>
              <a:ext cx="278050" cy="24832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44"/>
            <p:cNvSpPr/>
            <p:nvPr/>
          </p:nvSpPr>
          <p:spPr>
            <a:xfrm>
              <a:off x="-5163425" y="3631325"/>
              <a:ext cx="205600" cy="150450"/>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14" name="Google Shape;1414;p44"/>
          <p:cNvSpPr/>
          <p:nvPr/>
        </p:nvSpPr>
        <p:spPr>
          <a:xfrm rot="5400000">
            <a:off x="1719575" y="3169666"/>
            <a:ext cx="630000" cy="588600"/>
          </a:xfrm>
          <a:prstGeom prst="homePlate">
            <a:avLst>
              <a:gd name="adj" fmla="val 31917"/>
            </a:avLst>
          </a:prstGeom>
          <a:gradFill>
            <a:gsLst>
              <a:gs pos="0">
                <a:srgbClr val="FF0066"/>
              </a:gs>
              <a:gs pos="54000">
                <a:srgbClr val="FF6699"/>
              </a:gs>
              <a:gs pos="100000">
                <a:srgbClr val="FF9933"/>
              </a:gs>
            </a:gsLst>
            <a:lin ang="2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15" name="Google Shape;1415;p44"/>
          <p:cNvGrpSpPr/>
          <p:nvPr/>
        </p:nvGrpSpPr>
        <p:grpSpPr>
          <a:xfrm>
            <a:off x="1888119" y="3285023"/>
            <a:ext cx="292595" cy="292616"/>
            <a:chOff x="-4837325" y="3612425"/>
            <a:chExt cx="293800" cy="291450"/>
          </a:xfrm>
        </p:grpSpPr>
        <p:sp>
          <p:nvSpPr>
            <p:cNvPr id="1416" name="Google Shape;1416;p44"/>
            <p:cNvSpPr/>
            <p:nvPr/>
          </p:nvSpPr>
          <p:spPr>
            <a:xfrm>
              <a:off x="-4836550" y="3612425"/>
              <a:ext cx="293025" cy="170925"/>
            </a:xfrm>
            <a:custGeom>
              <a:avLst/>
              <a:gdLst/>
              <a:ahLst/>
              <a:cxnLst/>
              <a:rect l="l" t="t" r="r" b="b"/>
              <a:pathLst>
                <a:path w="11721" h="6837" extrusionOk="0">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44"/>
            <p:cNvSpPr/>
            <p:nvPr/>
          </p:nvSpPr>
          <p:spPr>
            <a:xfrm>
              <a:off x="-4837325" y="3743950"/>
              <a:ext cx="291425" cy="159925"/>
            </a:xfrm>
            <a:custGeom>
              <a:avLst/>
              <a:gdLst/>
              <a:ahLst/>
              <a:cxnLst/>
              <a:rect l="l" t="t" r="r" b="b"/>
              <a:pathLst>
                <a:path w="11657" h="6397" extrusionOk="0">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44"/>
            <p:cNvSpPr/>
            <p:nvPr/>
          </p:nvSpPr>
          <p:spPr>
            <a:xfrm>
              <a:off x="-4716825" y="3799075"/>
              <a:ext cx="51225" cy="18950"/>
            </a:xfrm>
            <a:custGeom>
              <a:avLst/>
              <a:gdLst/>
              <a:ahLst/>
              <a:cxnLst/>
              <a:rect l="l" t="t" r="r" b="b"/>
              <a:pathLst>
                <a:path w="2049" h="758" extrusionOk="0">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 name="Google Shape;10755;p75">
            <a:extLst>
              <a:ext uri="{FF2B5EF4-FFF2-40B4-BE49-F238E27FC236}">
                <a16:creationId xmlns:a16="http://schemas.microsoft.com/office/drawing/2014/main" xmlns="" id="{7D2DBD67-E0C4-9B1E-40A6-FA5EA32C7053}"/>
              </a:ext>
            </a:extLst>
          </p:cNvPr>
          <p:cNvGrpSpPr/>
          <p:nvPr/>
        </p:nvGrpSpPr>
        <p:grpSpPr>
          <a:xfrm>
            <a:off x="4393060" y="3264399"/>
            <a:ext cx="339253" cy="339253"/>
            <a:chOff x="4456875" y="1435075"/>
            <a:chExt cx="481825" cy="481825"/>
          </a:xfrm>
          <a:solidFill>
            <a:schemeClr val="bg1"/>
          </a:solidFill>
        </p:grpSpPr>
        <p:sp>
          <p:nvSpPr>
            <p:cNvPr id="3" name="Google Shape;10756;p75">
              <a:extLst>
                <a:ext uri="{FF2B5EF4-FFF2-40B4-BE49-F238E27FC236}">
                  <a16:creationId xmlns:a16="http://schemas.microsoft.com/office/drawing/2014/main" xmlns="" id="{6D868229-6AEC-DD0F-DD82-BA2BB4130B84}"/>
                </a:ext>
              </a:extLst>
            </p:cNvPr>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 name="Google Shape;10757;p75">
              <a:extLst>
                <a:ext uri="{FF2B5EF4-FFF2-40B4-BE49-F238E27FC236}">
                  <a16:creationId xmlns:a16="http://schemas.microsoft.com/office/drawing/2014/main" xmlns="" id="{24139FDA-2DFE-020B-C361-A08B600524CE}"/>
                </a:ext>
              </a:extLst>
            </p:cNvPr>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 name="Google Shape;10758;p75">
              <a:extLst>
                <a:ext uri="{FF2B5EF4-FFF2-40B4-BE49-F238E27FC236}">
                  <a16:creationId xmlns:a16="http://schemas.microsoft.com/office/drawing/2014/main" xmlns="" id="{2A5FC464-2161-1BB1-6077-01CD611A8D18}"/>
                </a:ext>
              </a:extLst>
            </p:cNvPr>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 name="Google Shape;10759;p75">
              <a:extLst>
                <a:ext uri="{FF2B5EF4-FFF2-40B4-BE49-F238E27FC236}">
                  <a16:creationId xmlns:a16="http://schemas.microsoft.com/office/drawing/2014/main" xmlns="" id="{73D4B2EE-0E41-D593-52E0-821DBB3DBCB6}"/>
                </a:ext>
              </a:extLst>
            </p:cNvPr>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 name="Google Shape;10760;p75">
              <a:extLst>
                <a:ext uri="{FF2B5EF4-FFF2-40B4-BE49-F238E27FC236}">
                  <a16:creationId xmlns:a16="http://schemas.microsoft.com/office/drawing/2014/main" xmlns="" id="{F6419A0B-D9DB-AE1D-9D41-65EBF854FCC2}"/>
                </a:ext>
              </a:extLst>
            </p:cNvPr>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 name="Google Shape;10761;p75">
              <a:extLst>
                <a:ext uri="{FF2B5EF4-FFF2-40B4-BE49-F238E27FC236}">
                  <a16:creationId xmlns:a16="http://schemas.microsoft.com/office/drawing/2014/main" xmlns="" id="{943885BB-7D4D-DB33-C217-1761425CF37D}"/>
                </a:ext>
              </a:extLst>
            </p:cNvPr>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 name="Google Shape;10762;p75">
              <a:extLst>
                <a:ext uri="{FF2B5EF4-FFF2-40B4-BE49-F238E27FC236}">
                  <a16:creationId xmlns:a16="http://schemas.microsoft.com/office/drawing/2014/main" xmlns="" id="{E45CD398-7945-13EC-4A9D-4F7B61E22EED}"/>
                </a:ext>
              </a:extLst>
            </p:cNvPr>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 name="Google Shape;10763;p75">
              <a:extLst>
                <a:ext uri="{FF2B5EF4-FFF2-40B4-BE49-F238E27FC236}">
                  <a16:creationId xmlns:a16="http://schemas.microsoft.com/office/drawing/2014/main" xmlns="" id="{1050B426-3794-143A-E7E7-761345BA036F}"/>
                </a:ext>
              </a:extLst>
            </p:cNvPr>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1" name="Google Shape;10764;p75">
              <a:extLst>
                <a:ext uri="{FF2B5EF4-FFF2-40B4-BE49-F238E27FC236}">
                  <a16:creationId xmlns:a16="http://schemas.microsoft.com/office/drawing/2014/main" xmlns="" id="{93F26232-855F-7C3A-EEF3-97E879270908}"/>
                </a:ext>
              </a:extLst>
            </p:cNvPr>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2" name="Google Shape;10765;p75">
              <a:extLst>
                <a:ext uri="{FF2B5EF4-FFF2-40B4-BE49-F238E27FC236}">
                  <a16:creationId xmlns:a16="http://schemas.microsoft.com/office/drawing/2014/main" xmlns="" id="{6D85392D-518A-B8DD-ACF8-7E3F9E018075}"/>
                </a:ext>
              </a:extLst>
            </p:cNvPr>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3" name="Google Shape;10766;p75">
              <a:extLst>
                <a:ext uri="{FF2B5EF4-FFF2-40B4-BE49-F238E27FC236}">
                  <a16:creationId xmlns:a16="http://schemas.microsoft.com/office/drawing/2014/main" xmlns="" id="{626A63D7-7610-0AB4-9C6C-6E4BC5F07C51}"/>
                </a:ext>
              </a:extLst>
            </p:cNvPr>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4" name="Google Shape;10767;p75">
              <a:extLst>
                <a:ext uri="{FF2B5EF4-FFF2-40B4-BE49-F238E27FC236}">
                  <a16:creationId xmlns:a16="http://schemas.microsoft.com/office/drawing/2014/main" xmlns="" id="{C478DF8B-CA21-DA34-632F-2EFC114E730F}"/>
                </a:ext>
              </a:extLst>
            </p:cNvPr>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5" name="Google Shape;10768;p75">
              <a:extLst>
                <a:ext uri="{FF2B5EF4-FFF2-40B4-BE49-F238E27FC236}">
                  <a16:creationId xmlns:a16="http://schemas.microsoft.com/office/drawing/2014/main" xmlns="" id="{B5DD3C1F-8081-AA4C-9861-18FDFE70AD7E}"/>
                </a:ext>
              </a:extLst>
            </p:cNvPr>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6" name="Google Shape;10769;p75">
              <a:extLst>
                <a:ext uri="{FF2B5EF4-FFF2-40B4-BE49-F238E27FC236}">
                  <a16:creationId xmlns:a16="http://schemas.microsoft.com/office/drawing/2014/main" xmlns="" id="{DB8CBCE5-B3B1-5405-A50A-544C7BB1BCD8}"/>
                </a:ext>
              </a:extLst>
            </p:cNvPr>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7" name="Google Shape;10770;p75">
              <a:extLst>
                <a:ext uri="{FF2B5EF4-FFF2-40B4-BE49-F238E27FC236}">
                  <a16:creationId xmlns:a16="http://schemas.microsoft.com/office/drawing/2014/main" xmlns="" id="{83A9D92E-AF30-6711-8946-05B232C8E0E9}"/>
                </a:ext>
              </a:extLst>
            </p:cNvPr>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8" name="Google Shape;10771;p75">
              <a:extLst>
                <a:ext uri="{FF2B5EF4-FFF2-40B4-BE49-F238E27FC236}">
                  <a16:creationId xmlns:a16="http://schemas.microsoft.com/office/drawing/2014/main" xmlns="" id="{917EAFE8-7E89-457C-FDFF-8465A27DA930}"/>
                </a:ext>
              </a:extLst>
            </p:cNvPr>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9" name="Google Shape;10772;p75">
              <a:extLst>
                <a:ext uri="{FF2B5EF4-FFF2-40B4-BE49-F238E27FC236}">
                  <a16:creationId xmlns:a16="http://schemas.microsoft.com/office/drawing/2014/main" xmlns="" id="{E00A06E7-74CE-D08A-261D-FB973F8B291B}"/>
                </a:ext>
              </a:extLst>
            </p:cNvPr>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0" name="Google Shape;10773;p75">
              <a:extLst>
                <a:ext uri="{FF2B5EF4-FFF2-40B4-BE49-F238E27FC236}">
                  <a16:creationId xmlns:a16="http://schemas.microsoft.com/office/drawing/2014/main" xmlns="" id="{4EDB2636-1318-0DBF-0BD0-121670381E22}"/>
                </a:ext>
              </a:extLst>
            </p:cNvPr>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1" name="Google Shape;10774;p75">
              <a:extLst>
                <a:ext uri="{FF2B5EF4-FFF2-40B4-BE49-F238E27FC236}">
                  <a16:creationId xmlns:a16="http://schemas.microsoft.com/office/drawing/2014/main" xmlns="" id="{20697057-7D38-2626-1DFA-D350402ADAD0}"/>
                </a:ext>
              </a:extLst>
            </p:cNvPr>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2" name="Google Shape;13593;p81">
            <a:extLst>
              <a:ext uri="{FF2B5EF4-FFF2-40B4-BE49-F238E27FC236}">
                <a16:creationId xmlns:a16="http://schemas.microsoft.com/office/drawing/2014/main" xmlns="" id="{F0A99DA6-7CCB-44DD-5FA8-0D9701F34C22}"/>
              </a:ext>
            </a:extLst>
          </p:cNvPr>
          <p:cNvGrpSpPr/>
          <p:nvPr/>
        </p:nvGrpSpPr>
        <p:grpSpPr>
          <a:xfrm>
            <a:off x="6919890" y="1533316"/>
            <a:ext cx="368822" cy="364909"/>
            <a:chOff x="-1182750" y="3962900"/>
            <a:chExt cx="294575" cy="291450"/>
          </a:xfrm>
          <a:solidFill>
            <a:schemeClr val="bg1"/>
          </a:solidFill>
        </p:grpSpPr>
        <p:sp>
          <p:nvSpPr>
            <p:cNvPr id="23" name="Google Shape;13594;p81">
              <a:extLst>
                <a:ext uri="{FF2B5EF4-FFF2-40B4-BE49-F238E27FC236}">
                  <a16:creationId xmlns:a16="http://schemas.microsoft.com/office/drawing/2014/main" xmlns="" id="{BE402D55-032D-82C9-8C59-538B3DA246DD}"/>
                </a:ext>
              </a:extLst>
            </p:cNvPr>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3595;p81">
              <a:extLst>
                <a:ext uri="{FF2B5EF4-FFF2-40B4-BE49-F238E27FC236}">
                  <a16:creationId xmlns:a16="http://schemas.microsoft.com/office/drawing/2014/main" xmlns="" id="{C0626241-92F6-E654-13F9-0CC894F845F4}"/>
                </a:ext>
              </a:extLst>
            </p:cNvPr>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3596;p81">
              <a:extLst>
                <a:ext uri="{FF2B5EF4-FFF2-40B4-BE49-F238E27FC236}">
                  <a16:creationId xmlns:a16="http://schemas.microsoft.com/office/drawing/2014/main" xmlns="" id="{BC853A05-0BED-4C5F-A9A0-3CBBFEDDBDF3}"/>
                </a:ext>
              </a:extLst>
            </p:cNvPr>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3597;p81">
              <a:extLst>
                <a:ext uri="{FF2B5EF4-FFF2-40B4-BE49-F238E27FC236}">
                  <a16:creationId xmlns:a16="http://schemas.microsoft.com/office/drawing/2014/main" xmlns="" id="{0AA21224-EE4C-0A9B-1EE2-F45D0FA2CBF7}"/>
                </a:ext>
              </a:extLst>
            </p:cNvPr>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3598;p81">
              <a:extLst>
                <a:ext uri="{FF2B5EF4-FFF2-40B4-BE49-F238E27FC236}">
                  <a16:creationId xmlns:a16="http://schemas.microsoft.com/office/drawing/2014/main" xmlns="" id="{FBBBE39A-8903-3273-00CE-C5249879F063}"/>
                </a:ext>
              </a:extLst>
            </p:cNvPr>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3599;p81">
              <a:extLst>
                <a:ext uri="{FF2B5EF4-FFF2-40B4-BE49-F238E27FC236}">
                  <a16:creationId xmlns:a16="http://schemas.microsoft.com/office/drawing/2014/main" xmlns="" id="{0780B058-B1A4-DC60-0623-75C094D05349}"/>
                </a:ext>
              </a:extLst>
            </p:cNvPr>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3600;p81">
              <a:extLst>
                <a:ext uri="{FF2B5EF4-FFF2-40B4-BE49-F238E27FC236}">
                  <a16:creationId xmlns:a16="http://schemas.microsoft.com/office/drawing/2014/main" xmlns="" id="{43FC6821-1E05-A4C5-2BEB-0CD95F34AB53}"/>
                </a:ext>
              </a:extLst>
            </p:cNvPr>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 name="Google Shape;11417;p77">
            <a:extLst>
              <a:ext uri="{FF2B5EF4-FFF2-40B4-BE49-F238E27FC236}">
                <a16:creationId xmlns:a16="http://schemas.microsoft.com/office/drawing/2014/main" xmlns="" id="{A0384387-CB29-B4F4-EC10-AA1FEDFE9562}"/>
              </a:ext>
            </a:extLst>
          </p:cNvPr>
          <p:cNvSpPr/>
          <p:nvPr/>
        </p:nvSpPr>
        <p:spPr>
          <a:xfrm>
            <a:off x="6918509" y="3267136"/>
            <a:ext cx="367261" cy="366364"/>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0" name="Imagen 5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 y="67531"/>
            <a:ext cx="1246876" cy="1152667"/>
          </a:xfrm>
          <a:prstGeom prst="rect">
            <a:avLst/>
          </a:prstGeom>
          <a:noFill/>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75"/>
        <p:cNvGrpSpPr/>
        <p:nvPr/>
      </p:nvGrpSpPr>
      <p:grpSpPr>
        <a:xfrm>
          <a:off x="0" y="0"/>
          <a:ext cx="0" cy="0"/>
          <a:chOff x="0" y="0"/>
          <a:chExt cx="0" cy="0"/>
        </a:xfrm>
      </p:grpSpPr>
      <p:sp>
        <p:nvSpPr>
          <p:cNvPr id="1376" name="Google Shape;1376;p44"/>
          <p:cNvSpPr/>
          <p:nvPr/>
        </p:nvSpPr>
        <p:spPr>
          <a:xfrm rot="5400000">
            <a:off x="4257000" y="3031438"/>
            <a:ext cx="630000" cy="588600"/>
          </a:xfrm>
          <a:prstGeom prst="homePlate">
            <a:avLst>
              <a:gd name="adj" fmla="val 31917"/>
            </a:avLst>
          </a:prstGeom>
          <a:gradFill>
            <a:gsLst>
              <a:gs pos="0">
                <a:srgbClr val="FF0066"/>
              </a:gs>
              <a:gs pos="54000">
                <a:srgbClr val="FF6699"/>
              </a:gs>
              <a:gs pos="100000">
                <a:srgbClr val="FF9933"/>
              </a:gs>
            </a:gsLst>
            <a:lin ang="2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44"/>
          <p:cNvSpPr/>
          <p:nvPr/>
        </p:nvSpPr>
        <p:spPr>
          <a:xfrm rot="5400000">
            <a:off x="6794425" y="3031438"/>
            <a:ext cx="630000" cy="588600"/>
          </a:xfrm>
          <a:prstGeom prst="homePlate">
            <a:avLst>
              <a:gd name="adj" fmla="val 31917"/>
            </a:avLst>
          </a:prstGeom>
          <a:gradFill>
            <a:gsLst>
              <a:gs pos="0">
                <a:srgbClr val="FF0066"/>
              </a:gs>
              <a:gs pos="54000">
                <a:srgbClr val="FF6699"/>
              </a:gs>
              <a:gs pos="100000">
                <a:srgbClr val="FF9933"/>
              </a:gs>
            </a:gsLst>
            <a:lin ang="2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44"/>
          <p:cNvSpPr/>
          <p:nvPr/>
        </p:nvSpPr>
        <p:spPr>
          <a:xfrm rot="5400000">
            <a:off x="1719575" y="1174638"/>
            <a:ext cx="630000" cy="588600"/>
          </a:xfrm>
          <a:prstGeom prst="homePlate">
            <a:avLst>
              <a:gd name="adj" fmla="val 31917"/>
            </a:avLst>
          </a:prstGeom>
          <a:gradFill>
            <a:gsLst>
              <a:gs pos="0">
                <a:srgbClr val="FF0066"/>
              </a:gs>
              <a:gs pos="54000">
                <a:srgbClr val="FF6699"/>
              </a:gs>
              <a:gs pos="100000">
                <a:srgbClr val="FF9933"/>
              </a:gs>
            </a:gsLst>
            <a:lin ang="2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1379" name="Google Shape;1379;p44"/>
          <p:cNvSpPr txBox="1">
            <a:spLocks noGrp="1"/>
          </p:cNvSpPr>
          <p:nvPr>
            <p:ph type="title"/>
          </p:nvPr>
        </p:nvSpPr>
        <p:spPr>
          <a:xfrm>
            <a:off x="1897350" y="448056"/>
            <a:ext cx="5349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600" dirty="0">
                <a:latin typeface="Montserrat ExtraBold" panose="00000900000000000000" pitchFamily="2" charset="0"/>
              </a:rPr>
              <a:t>Soporte tecnológico</a:t>
            </a:r>
            <a:endParaRPr sz="2600" dirty="0">
              <a:latin typeface="Montserrat ExtraBold" panose="00000900000000000000" pitchFamily="2" charset="0"/>
            </a:endParaRPr>
          </a:p>
        </p:txBody>
      </p:sp>
      <p:sp>
        <p:nvSpPr>
          <p:cNvPr id="1380" name="Google Shape;1380;p44"/>
          <p:cNvSpPr txBox="1">
            <a:spLocks noGrp="1"/>
          </p:cNvSpPr>
          <p:nvPr>
            <p:ph type="subTitle" idx="1"/>
          </p:nvPr>
        </p:nvSpPr>
        <p:spPr>
          <a:xfrm>
            <a:off x="1031358" y="3572627"/>
            <a:ext cx="2009553" cy="102317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s-CL" sz="1600" dirty="0">
                <a:latin typeface="Montserrat Light" panose="00000400000000000000" pitchFamily="2" charset="0"/>
              </a:rPr>
              <a:t>Administración de activos informáticos</a:t>
            </a:r>
          </a:p>
        </p:txBody>
      </p:sp>
      <p:sp>
        <p:nvSpPr>
          <p:cNvPr id="1381" name="Google Shape;1381;p44"/>
          <p:cNvSpPr txBox="1">
            <a:spLocks noGrp="1"/>
          </p:cNvSpPr>
          <p:nvPr>
            <p:ph type="subTitle" idx="2"/>
          </p:nvPr>
        </p:nvSpPr>
        <p:spPr>
          <a:xfrm>
            <a:off x="3750104" y="3572624"/>
            <a:ext cx="1644000" cy="1354218"/>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600" dirty="0">
                <a:latin typeface="Montserrat Light" panose="00000400000000000000" pitchFamily="2" charset="0"/>
              </a:rPr>
              <a:t>Difusión comercial con herramientas digitales</a:t>
            </a:r>
            <a:endParaRPr sz="1600" dirty="0">
              <a:latin typeface="Montserrat Light" panose="00000400000000000000" pitchFamily="2" charset="0"/>
            </a:endParaRPr>
          </a:p>
        </p:txBody>
      </p:sp>
      <p:sp>
        <p:nvSpPr>
          <p:cNvPr id="1382" name="Google Shape;1382;p44"/>
          <p:cNvSpPr txBox="1">
            <a:spLocks noGrp="1"/>
          </p:cNvSpPr>
          <p:nvPr>
            <p:ph type="subTitle" idx="3"/>
          </p:nvPr>
        </p:nvSpPr>
        <p:spPr>
          <a:xfrm>
            <a:off x="6287575" y="3572624"/>
            <a:ext cx="1644000" cy="1354218"/>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600" dirty="0">
                <a:latin typeface="Montserrat Light" panose="00000400000000000000" pitchFamily="2" charset="0"/>
              </a:rPr>
              <a:t>Desarrollo permanente en bases de datos vivas</a:t>
            </a:r>
            <a:endParaRPr sz="1600" dirty="0">
              <a:latin typeface="Montserrat Light" panose="00000400000000000000" pitchFamily="2" charset="0"/>
            </a:endParaRPr>
          </a:p>
        </p:txBody>
      </p:sp>
      <p:sp>
        <p:nvSpPr>
          <p:cNvPr id="1383" name="Google Shape;1383;p44"/>
          <p:cNvSpPr txBox="1">
            <a:spLocks noGrp="1"/>
          </p:cNvSpPr>
          <p:nvPr>
            <p:ph type="subTitle" idx="4"/>
          </p:nvPr>
        </p:nvSpPr>
        <p:spPr>
          <a:xfrm>
            <a:off x="1031358" y="1741650"/>
            <a:ext cx="2009553" cy="805272"/>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600" dirty="0">
                <a:latin typeface="Montserrat Light" panose="00000400000000000000" pitchFamily="2" charset="0"/>
              </a:rPr>
              <a:t>Soporte técnico on site</a:t>
            </a:r>
            <a:endParaRPr sz="1600" dirty="0">
              <a:latin typeface="Montserrat Light" panose="00000400000000000000" pitchFamily="2" charset="0"/>
            </a:endParaRPr>
          </a:p>
        </p:txBody>
      </p:sp>
      <p:sp>
        <p:nvSpPr>
          <p:cNvPr id="1384" name="Google Shape;1384;p44"/>
          <p:cNvSpPr txBox="1">
            <a:spLocks noGrp="1"/>
          </p:cNvSpPr>
          <p:nvPr>
            <p:ph type="subTitle" idx="5"/>
          </p:nvPr>
        </p:nvSpPr>
        <p:spPr>
          <a:xfrm>
            <a:off x="3646967" y="1741649"/>
            <a:ext cx="1758293" cy="715699"/>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s-CL" sz="1600" dirty="0">
                <a:latin typeface="Montserrat Light" panose="00000400000000000000" pitchFamily="2" charset="0"/>
              </a:rPr>
              <a:t>Administración de redes</a:t>
            </a:r>
            <a:endParaRPr sz="1600" dirty="0">
              <a:latin typeface="Montserrat Light" panose="00000400000000000000" pitchFamily="2" charset="0"/>
            </a:endParaRPr>
          </a:p>
        </p:txBody>
      </p:sp>
      <p:sp>
        <p:nvSpPr>
          <p:cNvPr id="1385" name="Google Shape;1385;p44"/>
          <p:cNvSpPr txBox="1">
            <a:spLocks noGrp="1"/>
          </p:cNvSpPr>
          <p:nvPr>
            <p:ph type="subTitle" idx="6"/>
          </p:nvPr>
        </p:nvSpPr>
        <p:spPr>
          <a:xfrm>
            <a:off x="6103089" y="1741650"/>
            <a:ext cx="2194038" cy="106898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s-CL" sz="1600" dirty="0">
                <a:latin typeface="Montserrat Light" panose="00000400000000000000" pitchFamily="2" charset="0"/>
              </a:rPr>
              <a:t>Administración de bases de datos y sistemas operativo</a:t>
            </a:r>
          </a:p>
        </p:txBody>
      </p:sp>
      <p:sp>
        <p:nvSpPr>
          <p:cNvPr id="1401" name="Google Shape;1401;p44"/>
          <p:cNvSpPr/>
          <p:nvPr/>
        </p:nvSpPr>
        <p:spPr>
          <a:xfrm rot="5400000">
            <a:off x="4257000" y="1174638"/>
            <a:ext cx="630000" cy="588600"/>
          </a:xfrm>
          <a:prstGeom prst="homePlate">
            <a:avLst>
              <a:gd name="adj" fmla="val 31917"/>
            </a:avLst>
          </a:prstGeom>
          <a:gradFill>
            <a:gsLst>
              <a:gs pos="0">
                <a:srgbClr val="FF0066"/>
              </a:gs>
              <a:gs pos="54000">
                <a:srgbClr val="FF6699"/>
              </a:gs>
              <a:gs pos="100000">
                <a:srgbClr val="FF9933"/>
              </a:gs>
            </a:gsLst>
            <a:lin ang="2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44"/>
          <p:cNvSpPr/>
          <p:nvPr/>
        </p:nvSpPr>
        <p:spPr>
          <a:xfrm rot="5400000">
            <a:off x="6794425" y="1174638"/>
            <a:ext cx="630000" cy="588600"/>
          </a:xfrm>
          <a:prstGeom prst="homePlate">
            <a:avLst>
              <a:gd name="adj" fmla="val 31917"/>
            </a:avLst>
          </a:prstGeom>
          <a:gradFill>
            <a:gsLst>
              <a:gs pos="0">
                <a:srgbClr val="FF0066"/>
              </a:gs>
              <a:gs pos="54000">
                <a:srgbClr val="FF6699"/>
              </a:gs>
              <a:gs pos="100000">
                <a:srgbClr val="FF9933"/>
              </a:gs>
            </a:gsLst>
            <a:lin ang="2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44"/>
          <p:cNvSpPr/>
          <p:nvPr/>
        </p:nvSpPr>
        <p:spPr>
          <a:xfrm rot="5400000">
            <a:off x="1719575" y="3031438"/>
            <a:ext cx="630000" cy="588600"/>
          </a:xfrm>
          <a:prstGeom prst="homePlate">
            <a:avLst>
              <a:gd name="adj" fmla="val 31917"/>
            </a:avLst>
          </a:prstGeom>
          <a:gradFill>
            <a:gsLst>
              <a:gs pos="0">
                <a:srgbClr val="FF0066"/>
              </a:gs>
              <a:gs pos="54000">
                <a:srgbClr val="FF6699"/>
              </a:gs>
              <a:gs pos="100000">
                <a:srgbClr val="FF9933"/>
              </a:gs>
            </a:gsLst>
            <a:lin ang="2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 name="Google Shape;12029;p78">
            <a:extLst>
              <a:ext uri="{FF2B5EF4-FFF2-40B4-BE49-F238E27FC236}">
                <a16:creationId xmlns:a16="http://schemas.microsoft.com/office/drawing/2014/main" xmlns="" id="{90ECBEAF-C2B5-B3B0-E1E0-2F28F301E402}"/>
              </a:ext>
            </a:extLst>
          </p:cNvPr>
          <p:cNvGrpSpPr/>
          <p:nvPr/>
        </p:nvGrpSpPr>
        <p:grpSpPr>
          <a:xfrm>
            <a:off x="1874528" y="1281055"/>
            <a:ext cx="317412" cy="309416"/>
            <a:chOff x="-31817400" y="3910025"/>
            <a:chExt cx="301675" cy="294075"/>
          </a:xfrm>
          <a:solidFill>
            <a:schemeClr val="bg1"/>
          </a:solidFill>
        </p:grpSpPr>
        <p:sp>
          <p:nvSpPr>
            <p:cNvPr id="3" name="Google Shape;12030;p78">
              <a:extLst>
                <a:ext uri="{FF2B5EF4-FFF2-40B4-BE49-F238E27FC236}">
                  <a16:creationId xmlns:a16="http://schemas.microsoft.com/office/drawing/2014/main" xmlns="" id="{B4F7C4AC-DEED-8682-8A35-7DEC1C9DBF88}"/>
                </a:ext>
              </a:extLst>
            </p:cNvPr>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12031;p78">
              <a:extLst>
                <a:ext uri="{FF2B5EF4-FFF2-40B4-BE49-F238E27FC236}">
                  <a16:creationId xmlns:a16="http://schemas.microsoft.com/office/drawing/2014/main" xmlns="" id="{965244F1-45F3-6BAC-AA21-D84BB9ABAC40}"/>
                </a:ext>
              </a:extLst>
            </p:cNvPr>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2032;p78">
              <a:extLst>
                <a:ext uri="{FF2B5EF4-FFF2-40B4-BE49-F238E27FC236}">
                  <a16:creationId xmlns:a16="http://schemas.microsoft.com/office/drawing/2014/main" xmlns="" id="{50EF75DD-37E6-15BB-360B-9506884A5FEF}"/>
                </a:ext>
              </a:extLst>
            </p:cNvPr>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 name="Google Shape;13628;p81">
            <a:extLst>
              <a:ext uri="{FF2B5EF4-FFF2-40B4-BE49-F238E27FC236}">
                <a16:creationId xmlns:a16="http://schemas.microsoft.com/office/drawing/2014/main" xmlns="" id="{A27CA5E5-E091-A7BE-6A76-4629AFFE5AA0}"/>
              </a:ext>
            </a:extLst>
          </p:cNvPr>
          <p:cNvGrpSpPr/>
          <p:nvPr/>
        </p:nvGrpSpPr>
        <p:grpSpPr>
          <a:xfrm>
            <a:off x="4453267" y="1275898"/>
            <a:ext cx="292888" cy="313359"/>
            <a:chOff x="-1951475" y="3597450"/>
            <a:chExt cx="295375" cy="291450"/>
          </a:xfrm>
          <a:solidFill>
            <a:schemeClr val="bg1"/>
          </a:solidFill>
        </p:grpSpPr>
        <p:sp>
          <p:nvSpPr>
            <p:cNvPr id="7" name="Google Shape;13629;p81">
              <a:extLst>
                <a:ext uri="{FF2B5EF4-FFF2-40B4-BE49-F238E27FC236}">
                  <a16:creationId xmlns:a16="http://schemas.microsoft.com/office/drawing/2014/main" xmlns="" id="{4F897B80-6D38-EE51-B3DD-50444D1C2406}"/>
                </a:ext>
              </a:extLst>
            </p:cNvPr>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3630;p81">
              <a:extLst>
                <a:ext uri="{FF2B5EF4-FFF2-40B4-BE49-F238E27FC236}">
                  <a16:creationId xmlns:a16="http://schemas.microsoft.com/office/drawing/2014/main" xmlns="" id="{D63534A3-78D4-52A1-D60B-E8048BEA3303}"/>
                </a:ext>
              </a:extLst>
            </p:cNvPr>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3631;p81">
              <a:extLst>
                <a:ext uri="{FF2B5EF4-FFF2-40B4-BE49-F238E27FC236}">
                  <a16:creationId xmlns:a16="http://schemas.microsoft.com/office/drawing/2014/main" xmlns="" id="{DBE05419-941A-3D0F-6181-55E3F68483F6}"/>
                </a:ext>
              </a:extLst>
            </p:cNvPr>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3632;p81">
              <a:extLst>
                <a:ext uri="{FF2B5EF4-FFF2-40B4-BE49-F238E27FC236}">
                  <a16:creationId xmlns:a16="http://schemas.microsoft.com/office/drawing/2014/main" xmlns="" id="{45D2D823-AD22-F512-AA26-776BDE358C08}"/>
                </a:ext>
              </a:extLst>
            </p:cNvPr>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 name="Google Shape;13593;p81">
            <a:extLst>
              <a:ext uri="{FF2B5EF4-FFF2-40B4-BE49-F238E27FC236}">
                <a16:creationId xmlns:a16="http://schemas.microsoft.com/office/drawing/2014/main" xmlns="" id="{B76F4090-716E-EE5D-0EAE-C2DD498B9D8A}"/>
              </a:ext>
            </a:extLst>
          </p:cNvPr>
          <p:cNvGrpSpPr/>
          <p:nvPr/>
        </p:nvGrpSpPr>
        <p:grpSpPr>
          <a:xfrm>
            <a:off x="6961615" y="1285759"/>
            <a:ext cx="295614" cy="292478"/>
            <a:chOff x="-1182750" y="3962900"/>
            <a:chExt cx="294575" cy="291450"/>
          </a:xfrm>
          <a:solidFill>
            <a:schemeClr val="bg1"/>
          </a:solidFill>
        </p:grpSpPr>
        <p:sp>
          <p:nvSpPr>
            <p:cNvPr id="16" name="Google Shape;13594;p81">
              <a:extLst>
                <a:ext uri="{FF2B5EF4-FFF2-40B4-BE49-F238E27FC236}">
                  <a16:creationId xmlns:a16="http://schemas.microsoft.com/office/drawing/2014/main" xmlns="" id="{39475E9B-B84D-1CA9-3BEB-8FB26F917F77}"/>
                </a:ext>
              </a:extLst>
            </p:cNvPr>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3595;p81">
              <a:extLst>
                <a:ext uri="{FF2B5EF4-FFF2-40B4-BE49-F238E27FC236}">
                  <a16:creationId xmlns:a16="http://schemas.microsoft.com/office/drawing/2014/main" xmlns="" id="{1AC0C903-5720-2262-4440-89F9F8A012DA}"/>
                </a:ext>
              </a:extLst>
            </p:cNvPr>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3596;p81">
              <a:extLst>
                <a:ext uri="{FF2B5EF4-FFF2-40B4-BE49-F238E27FC236}">
                  <a16:creationId xmlns:a16="http://schemas.microsoft.com/office/drawing/2014/main" xmlns="" id="{547D8242-2F9D-3EC1-63B4-9B75648F2489}"/>
                </a:ext>
              </a:extLst>
            </p:cNvPr>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3597;p81">
              <a:extLst>
                <a:ext uri="{FF2B5EF4-FFF2-40B4-BE49-F238E27FC236}">
                  <a16:creationId xmlns:a16="http://schemas.microsoft.com/office/drawing/2014/main" xmlns="" id="{C4FD0D0C-95CC-BFA8-6E64-9E79F085FC01}"/>
                </a:ext>
              </a:extLst>
            </p:cNvPr>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3598;p81">
              <a:extLst>
                <a:ext uri="{FF2B5EF4-FFF2-40B4-BE49-F238E27FC236}">
                  <a16:creationId xmlns:a16="http://schemas.microsoft.com/office/drawing/2014/main" xmlns="" id="{66942548-8A9D-15BB-D537-29B78C6DF1AA}"/>
                </a:ext>
              </a:extLst>
            </p:cNvPr>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3599;p81">
              <a:extLst>
                <a:ext uri="{FF2B5EF4-FFF2-40B4-BE49-F238E27FC236}">
                  <a16:creationId xmlns:a16="http://schemas.microsoft.com/office/drawing/2014/main" xmlns="" id="{01CC837B-9328-5E5E-96E0-C9F02AA5D42F}"/>
                </a:ext>
              </a:extLst>
            </p:cNvPr>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3600;p81">
              <a:extLst>
                <a:ext uri="{FF2B5EF4-FFF2-40B4-BE49-F238E27FC236}">
                  <a16:creationId xmlns:a16="http://schemas.microsoft.com/office/drawing/2014/main" xmlns="" id="{83F54C3A-6040-B0F0-40CF-42C34D681D47}"/>
                </a:ext>
              </a:extLst>
            </p:cNvPr>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 name="Google Shape;13673;p81">
            <a:extLst>
              <a:ext uri="{FF2B5EF4-FFF2-40B4-BE49-F238E27FC236}">
                <a16:creationId xmlns:a16="http://schemas.microsoft.com/office/drawing/2014/main" xmlns="" id="{A8492D74-B487-236F-9B88-F0740AB952C0}"/>
              </a:ext>
            </a:extLst>
          </p:cNvPr>
          <p:cNvGrpSpPr/>
          <p:nvPr/>
        </p:nvGrpSpPr>
        <p:grpSpPr>
          <a:xfrm>
            <a:off x="1832967" y="3096866"/>
            <a:ext cx="398874" cy="377434"/>
            <a:chOff x="-1592325" y="3957400"/>
            <a:chExt cx="293025" cy="277275"/>
          </a:xfrm>
          <a:solidFill>
            <a:schemeClr val="bg1"/>
          </a:solidFill>
        </p:grpSpPr>
        <p:sp>
          <p:nvSpPr>
            <p:cNvPr id="26" name="Google Shape;13674;p81">
              <a:extLst>
                <a:ext uri="{FF2B5EF4-FFF2-40B4-BE49-F238E27FC236}">
                  <a16:creationId xmlns:a16="http://schemas.microsoft.com/office/drawing/2014/main" xmlns="" id="{39ED0711-0F8B-0CCA-945E-78D3D5AF1439}"/>
                </a:ext>
              </a:extLst>
            </p:cNvPr>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3675;p81">
              <a:extLst>
                <a:ext uri="{FF2B5EF4-FFF2-40B4-BE49-F238E27FC236}">
                  <a16:creationId xmlns:a16="http://schemas.microsoft.com/office/drawing/2014/main" xmlns="" id="{04C68A98-264C-B184-3815-905A72DC9AEF}"/>
                </a:ext>
              </a:extLst>
            </p:cNvPr>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3676;p81">
              <a:extLst>
                <a:ext uri="{FF2B5EF4-FFF2-40B4-BE49-F238E27FC236}">
                  <a16:creationId xmlns:a16="http://schemas.microsoft.com/office/drawing/2014/main" xmlns="" id="{FD9EB4E9-F0FE-9B0A-F371-8D2970ADBEC0}"/>
                </a:ext>
              </a:extLst>
            </p:cNvPr>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3677;p81">
              <a:extLst>
                <a:ext uri="{FF2B5EF4-FFF2-40B4-BE49-F238E27FC236}">
                  <a16:creationId xmlns:a16="http://schemas.microsoft.com/office/drawing/2014/main" xmlns="" id="{3C404271-6820-5B28-DA8A-516B34D2FC80}"/>
                </a:ext>
              </a:extLst>
            </p:cNvPr>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 name="Google Shape;10854;p75">
            <a:extLst>
              <a:ext uri="{FF2B5EF4-FFF2-40B4-BE49-F238E27FC236}">
                <a16:creationId xmlns:a16="http://schemas.microsoft.com/office/drawing/2014/main" xmlns="" id="{89BD8148-F5CE-A9C6-2E23-09B42F3AF531}"/>
              </a:ext>
            </a:extLst>
          </p:cNvPr>
          <p:cNvGrpSpPr/>
          <p:nvPr/>
        </p:nvGrpSpPr>
        <p:grpSpPr>
          <a:xfrm>
            <a:off x="4467859" y="3135047"/>
            <a:ext cx="278296" cy="339253"/>
            <a:chOff x="3907325" y="2620775"/>
            <a:chExt cx="395250" cy="481825"/>
          </a:xfrm>
          <a:solidFill>
            <a:schemeClr val="bg1"/>
          </a:solidFill>
        </p:grpSpPr>
        <p:sp>
          <p:nvSpPr>
            <p:cNvPr id="12" name="Google Shape;10855;p75">
              <a:extLst>
                <a:ext uri="{FF2B5EF4-FFF2-40B4-BE49-F238E27FC236}">
                  <a16:creationId xmlns:a16="http://schemas.microsoft.com/office/drawing/2014/main" xmlns="" id="{BE74E7BC-E671-84CD-7819-CC6A5C8BC7D6}"/>
                </a:ext>
              </a:extLst>
            </p:cNvPr>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3" name="Google Shape;10856;p75">
              <a:extLst>
                <a:ext uri="{FF2B5EF4-FFF2-40B4-BE49-F238E27FC236}">
                  <a16:creationId xmlns:a16="http://schemas.microsoft.com/office/drawing/2014/main" xmlns="" id="{B67182F8-446D-E04E-7952-EB3C760C9BF3}"/>
                </a:ext>
              </a:extLst>
            </p:cNvPr>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4" name="Google Shape;10857;p75">
              <a:extLst>
                <a:ext uri="{FF2B5EF4-FFF2-40B4-BE49-F238E27FC236}">
                  <a16:creationId xmlns:a16="http://schemas.microsoft.com/office/drawing/2014/main" xmlns="" id="{1FE4545B-9B8F-2FC4-4DA1-E31B42D0C758}"/>
                </a:ext>
              </a:extLst>
            </p:cNvPr>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3" name="Google Shape;10858;p75">
              <a:extLst>
                <a:ext uri="{FF2B5EF4-FFF2-40B4-BE49-F238E27FC236}">
                  <a16:creationId xmlns:a16="http://schemas.microsoft.com/office/drawing/2014/main" xmlns="" id="{C64442E3-B73E-DCBC-0F6C-C8E8676E58FE}"/>
                </a:ext>
              </a:extLst>
            </p:cNvPr>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4" name="Google Shape;13570;p81">
            <a:extLst>
              <a:ext uri="{FF2B5EF4-FFF2-40B4-BE49-F238E27FC236}">
                <a16:creationId xmlns:a16="http://schemas.microsoft.com/office/drawing/2014/main" xmlns="" id="{01246C77-843F-42BD-994A-7E20BCF6A677}"/>
              </a:ext>
            </a:extLst>
          </p:cNvPr>
          <p:cNvGrpSpPr/>
          <p:nvPr/>
        </p:nvGrpSpPr>
        <p:grpSpPr>
          <a:xfrm>
            <a:off x="6934207" y="3100683"/>
            <a:ext cx="375771" cy="373746"/>
            <a:chOff x="-4118225" y="3253275"/>
            <a:chExt cx="292225" cy="290650"/>
          </a:xfrm>
          <a:solidFill>
            <a:schemeClr val="bg1"/>
          </a:solidFill>
        </p:grpSpPr>
        <p:sp>
          <p:nvSpPr>
            <p:cNvPr id="30" name="Google Shape;13571;p81">
              <a:extLst>
                <a:ext uri="{FF2B5EF4-FFF2-40B4-BE49-F238E27FC236}">
                  <a16:creationId xmlns:a16="http://schemas.microsoft.com/office/drawing/2014/main" xmlns="" id="{25932744-38BA-5080-63BD-885A72BC4023}"/>
                </a:ext>
              </a:extLst>
            </p:cNvPr>
            <p:cNvSpPr/>
            <p:nvPr/>
          </p:nvSpPr>
          <p:spPr>
            <a:xfrm>
              <a:off x="-4118225" y="3287125"/>
              <a:ext cx="256725" cy="256800"/>
            </a:xfrm>
            <a:custGeom>
              <a:avLst/>
              <a:gdLst/>
              <a:ahLst/>
              <a:cxnLst/>
              <a:rect l="l" t="t" r="r" b="b"/>
              <a:pathLst>
                <a:path w="10269" h="10272" extrusionOk="0">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3572;p81">
              <a:extLst>
                <a:ext uri="{FF2B5EF4-FFF2-40B4-BE49-F238E27FC236}">
                  <a16:creationId xmlns:a16="http://schemas.microsoft.com/office/drawing/2014/main" xmlns="" id="{1D76E671-1CE8-2BBB-C630-836E4912449C}"/>
                </a:ext>
              </a:extLst>
            </p:cNvPr>
            <p:cNvSpPr/>
            <p:nvPr/>
          </p:nvSpPr>
          <p:spPr>
            <a:xfrm>
              <a:off x="-3963850" y="3253275"/>
              <a:ext cx="137850" cy="137850"/>
            </a:xfrm>
            <a:custGeom>
              <a:avLst/>
              <a:gdLst/>
              <a:ahLst/>
              <a:cxnLst/>
              <a:rect l="l" t="t" r="r" b="b"/>
              <a:pathLst>
                <a:path w="5514" h="5514" extrusionOk="0">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6" name="Imagen 4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 y="67531"/>
            <a:ext cx="1246876" cy="1152667"/>
          </a:xfrm>
          <a:prstGeom prst="rect">
            <a:avLst/>
          </a:prstGeom>
          <a:noFill/>
        </p:spPr>
      </p:pic>
    </p:spTree>
    <p:extLst>
      <p:ext uri="{BB962C8B-B14F-4D97-AF65-F5344CB8AC3E}">
        <p14:creationId xmlns:p14="http://schemas.microsoft.com/office/powerpoint/2010/main" val="151395082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27"/>
        <p:cNvGrpSpPr/>
        <p:nvPr/>
      </p:nvGrpSpPr>
      <p:grpSpPr>
        <a:xfrm>
          <a:off x="0" y="0"/>
          <a:ext cx="0" cy="0"/>
          <a:chOff x="0" y="0"/>
          <a:chExt cx="0" cy="0"/>
        </a:xfrm>
      </p:grpSpPr>
      <p:sp>
        <p:nvSpPr>
          <p:cNvPr id="828" name="Google Shape;828;p36"/>
          <p:cNvSpPr txBox="1">
            <a:spLocks noGrp="1"/>
          </p:cNvSpPr>
          <p:nvPr>
            <p:ph type="title"/>
          </p:nvPr>
        </p:nvSpPr>
        <p:spPr>
          <a:xfrm>
            <a:off x="638614" y="1479984"/>
            <a:ext cx="3318303" cy="1618057"/>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ES" dirty="0">
                <a:solidFill>
                  <a:schemeClr val="bg1"/>
                </a:solidFill>
                <a:latin typeface="Montserrat ExtraBold" panose="00000900000000000000" pitchFamily="2" charset="0"/>
              </a:rPr>
              <a:t>Modelo y metodología</a:t>
            </a:r>
            <a:endParaRPr dirty="0">
              <a:solidFill>
                <a:schemeClr val="bg1"/>
              </a:solidFill>
              <a:latin typeface="Montserrat ExtraBold" panose="00000900000000000000" pitchFamily="2" charset="0"/>
            </a:endParaRPr>
          </a:p>
        </p:txBody>
      </p:sp>
      <p:sp>
        <p:nvSpPr>
          <p:cNvPr id="830" name="Google Shape;830;p36"/>
          <p:cNvSpPr txBox="1">
            <a:spLocks noGrp="1"/>
          </p:cNvSpPr>
          <p:nvPr>
            <p:ph type="title" idx="2"/>
          </p:nvPr>
        </p:nvSpPr>
        <p:spPr>
          <a:xfrm>
            <a:off x="685929" y="919896"/>
            <a:ext cx="928800" cy="62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ES" dirty="0">
                <a:solidFill>
                  <a:srgbClr val="FF0066"/>
                </a:solidFill>
                <a:latin typeface="Montserrat ExtraBold" panose="00000900000000000000" pitchFamily="2" charset="0"/>
              </a:rPr>
              <a:t>5</a:t>
            </a:r>
            <a:endParaRPr dirty="0">
              <a:solidFill>
                <a:srgbClr val="FF0066"/>
              </a:solidFill>
              <a:latin typeface="Montserrat ExtraBold" panose="00000900000000000000" pitchFamily="2" charset="0"/>
            </a:endParaRPr>
          </a:p>
        </p:txBody>
      </p:sp>
      <p:pic>
        <p:nvPicPr>
          <p:cNvPr id="6" name="Imagen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81925" y="0"/>
            <a:ext cx="1246876" cy="1152667"/>
          </a:xfrm>
          <a:prstGeom prst="rect">
            <a:avLst/>
          </a:prstGeom>
          <a:noFill/>
        </p:spPr>
      </p:pic>
      <p:pic>
        <p:nvPicPr>
          <p:cNvPr id="4" name="Imagen 3"/>
          <p:cNvPicPr>
            <a:picLocks noChangeAspect="1"/>
          </p:cNvPicPr>
          <p:nvPr/>
        </p:nvPicPr>
        <p:blipFill>
          <a:blip r:embed="rId4">
            <a:extLst>
              <a:ext uri="{BEBA8EAE-BF5A-486C-A8C5-ECC9F3942E4B}">
                <a14:imgProps xmlns:a14="http://schemas.microsoft.com/office/drawing/2010/main">
                  <a14:imgLayer r:embed="rId5">
                    <a14:imgEffect>
                      <a14:backgroundRemoval t="10000" b="90000" l="10000" r="90000">
                        <a14:foregroundMark x1="31296" y1="37685" x2="48148" y2="23611"/>
                        <a14:foregroundMark x1="63148" y1="39259" x2="62222" y2="25093"/>
                        <a14:foregroundMark x1="83426" y1="69537" x2="84907" y2="75741"/>
                      </a14:backgroundRemoval>
                    </a14:imgEffect>
                  </a14:imgLayer>
                </a14:imgProps>
              </a:ext>
              <a:ext uri="{28A0092B-C50C-407E-A947-70E740481C1C}">
                <a14:useLocalDpi xmlns:a14="http://schemas.microsoft.com/office/drawing/2010/main" val="0"/>
              </a:ext>
            </a:extLst>
          </a:blip>
          <a:stretch>
            <a:fillRect/>
          </a:stretch>
        </p:blipFill>
        <p:spPr>
          <a:xfrm>
            <a:off x="3592567" y="206922"/>
            <a:ext cx="5724854" cy="5724854"/>
          </a:xfrm>
          <a:prstGeom prst="rect">
            <a:avLst/>
          </a:prstGeom>
        </p:spPr>
      </p:pic>
    </p:spTree>
    <p:extLst>
      <p:ext uri="{BB962C8B-B14F-4D97-AF65-F5344CB8AC3E}">
        <p14:creationId xmlns:p14="http://schemas.microsoft.com/office/powerpoint/2010/main" val="113105842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341"/>
        <p:cNvGrpSpPr/>
        <p:nvPr/>
      </p:nvGrpSpPr>
      <p:grpSpPr>
        <a:xfrm>
          <a:off x="0" y="0"/>
          <a:ext cx="0" cy="0"/>
          <a:chOff x="0" y="0"/>
          <a:chExt cx="0" cy="0"/>
        </a:xfrm>
      </p:grpSpPr>
      <p:sp>
        <p:nvSpPr>
          <p:cNvPr id="1342" name="Google Shape;1342;p41"/>
          <p:cNvSpPr txBox="1">
            <a:spLocks noGrp="1"/>
          </p:cNvSpPr>
          <p:nvPr>
            <p:ph type="title"/>
          </p:nvPr>
        </p:nvSpPr>
        <p:spPr>
          <a:xfrm>
            <a:off x="2193750" y="455872"/>
            <a:ext cx="4756500" cy="3870251"/>
          </a:xfrm>
          <a:prstGeom prst="rect">
            <a:avLst/>
          </a:prstGeom>
        </p:spPr>
        <p:txBody>
          <a:bodyPr spcFirstLastPara="1" wrap="square" lIns="91425" tIns="91425" rIns="91425" bIns="91425" anchor="ctr" anchorCtr="0">
            <a:noAutofit/>
          </a:bodyPr>
          <a:lstStyle/>
          <a:p>
            <a:r>
              <a:rPr lang="es-ES" sz="1800" b="0" dirty="0">
                <a:latin typeface="Montserrat Light" panose="020B0604020202020204" charset="0"/>
              </a:rPr>
              <a:t>Hoy más que nunca, las empresas entienden que la </a:t>
            </a:r>
            <a:r>
              <a:rPr lang="es-ES" sz="1800" dirty="0">
                <a:latin typeface="Montserrat Light" panose="020B0604020202020204" charset="0"/>
              </a:rPr>
              <a:t>fidelización </a:t>
            </a:r>
            <a:r>
              <a:rPr lang="es-ES" sz="1800" b="0" dirty="0">
                <a:latin typeface="Montserrat Light" panose="020B0604020202020204" charset="0"/>
              </a:rPr>
              <a:t>y la </a:t>
            </a:r>
            <a:r>
              <a:rPr lang="es-ES" sz="1800" dirty="0">
                <a:latin typeface="Montserrat Light" panose="020B0604020202020204" charset="0"/>
              </a:rPr>
              <a:t>retención de clientes </a:t>
            </a:r>
            <a:r>
              <a:rPr lang="es-ES" sz="1800" b="0" dirty="0">
                <a:latin typeface="Montserrat Light" panose="020B0604020202020204" charset="0"/>
              </a:rPr>
              <a:t>son piezas clave en cualquier estrategia comercial.</a:t>
            </a:r>
            <a:br>
              <a:rPr lang="es-ES" sz="1800" b="0" dirty="0">
                <a:latin typeface="Montserrat Light" panose="020B0604020202020204" charset="0"/>
              </a:rPr>
            </a:br>
            <a:r>
              <a:rPr lang="es-ES" sz="1800" b="0" dirty="0">
                <a:latin typeface="Montserrat Light" panose="020B0604020202020204" charset="0"/>
              </a:rPr>
              <a:t>En AVIV, implementamos un modelo centrado en </a:t>
            </a:r>
            <a:r>
              <a:rPr lang="es-ES" sz="1800" dirty="0">
                <a:latin typeface="Montserrat Light" panose="020B0604020202020204" charset="0"/>
              </a:rPr>
              <a:t>optimizar cada punto de contacto</a:t>
            </a:r>
            <a:r>
              <a:rPr lang="es-ES" sz="1800" b="0" dirty="0">
                <a:latin typeface="Montserrat Light" panose="020B0604020202020204" charset="0"/>
              </a:rPr>
              <a:t>, cuidando tanto la experiencia del cliente como la eficiencia operativa. Nuestro enfoque busca </a:t>
            </a:r>
            <a:r>
              <a:rPr lang="es-ES" sz="1800" dirty="0">
                <a:latin typeface="Montserrat Light" panose="020B0604020202020204" charset="0"/>
              </a:rPr>
              <a:t>equilibrar costo y satisfacción</a:t>
            </a:r>
            <a:r>
              <a:rPr lang="es-ES" sz="1800" b="0" dirty="0">
                <a:latin typeface="Montserrat Light" panose="020B0604020202020204" charset="0"/>
              </a:rPr>
              <a:t>, asegurando interacciones efectivas, humanas y orientadas a resultados</a:t>
            </a:r>
            <a:r>
              <a:rPr lang="es-ES" sz="2000" b="0" dirty="0">
                <a:latin typeface="Montserrat Light" panose="020B0604020202020204" charset="0"/>
              </a:rPr>
              <a:t>.</a:t>
            </a: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312"/>
        <p:cNvGrpSpPr/>
        <p:nvPr/>
      </p:nvGrpSpPr>
      <p:grpSpPr>
        <a:xfrm>
          <a:off x="0" y="0"/>
          <a:ext cx="0" cy="0"/>
          <a:chOff x="0" y="0"/>
          <a:chExt cx="0" cy="0"/>
        </a:xfrm>
      </p:grpSpPr>
      <p:sp>
        <p:nvSpPr>
          <p:cNvPr id="1313" name="Google Shape;1313;p38"/>
          <p:cNvSpPr/>
          <p:nvPr/>
        </p:nvSpPr>
        <p:spPr>
          <a:xfrm rot="5400000">
            <a:off x="6809168" y="1434326"/>
            <a:ext cx="874353" cy="817129"/>
          </a:xfrm>
          <a:prstGeom prst="homePlate">
            <a:avLst>
              <a:gd name="adj" fmla="val 31917"/>
            </a:avLst>
          </a:prstGeom>
          <a:gradFill>
            <a:gsLst>
              <a:gs pos="0">
                <a:srgbClr val="FF0066"/>
              </a:gs>
              <a:gs pos="54000">
                <a:srgbClr val="FF9933"/>
              </a:gs>
              <a:gs pos="100000">
                <a:srgbClr val="FF9933"/>
              </a:gs>
            </a:gsLst>
            <a:lin ang="2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38"/>
          <p:cNvSpPr/>
          <p:nvPr/>
        </p:nvSpPr>
        <p:spPr>
          <a:xfrm rot="5400000">
            <a:off x="4135018" y="1434326"/>
            <a:ext cx="874353" cy="817129"/>
          </a:xfrm>
          <a:prstGeom prst="homePlate">
            <a:avLst>
              <a:gd name="adj" fmla="val 31917"/>
            </a:avLst>
          </a:prstGeom>
          <a:gradFill>
            <a:gsLst>
              <a:gs pos="0">
                <a:srgbClr val="FF0066"/>
              </a:gs>
              <a:gs pos="54000">
                <a:srgbClr val="FF9933"/>
              </a:gs>
              <a:gs pos="100000">
                <a:srgbClr val="FF9933"/>
              </a:gs>
            </a:gsLst>
            <a:lin ang="2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38"/>
          <p:cNvSpPr/>
          <p:nvPr/>
        </p:nvSpPr>
        <p:spPr>
          <a:xfrm rot="5400000">
            <a:off x="1460480" y="1430571"/>
            <a:ext cx="874353" cy="817129"/>
          </a:xfrm>
          <a:prstGeom prst="homePlate">
            <a:avLst>
              <a:gd name="adj" fmla="val 31917"/>
            </a:avLst>
          </a:prstGeom>
          <a:gradFill>
            <a:gsLst>
              <a:gs pos="0">
                <a:srgbClr val="FF0066"/>
              </a:gs>
              <a:gs pos="54000">
                <a:srgbClr val="FF9933"/>
              </a:gs>
              <a:gs pos="100000">
                <a:srgbClr val="FF9933"/>
              </a:gs>
            </a:gsLst>
            <a:lin ang="2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38"/>
          <p:cNvSpPr txBox="1">
            <a:spLocks noGrp="1"/>
          </p:cNvSpPr>
          <p:nvPr>
            <p:ph type="title"/>
          </p:nvPr>
        </p:nvSpPr>
        <p:spPr>
          <a:xfrm>
            <a:off x="713444" y="719751"/>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latin typeface="Montserrat ExtraBold" panose="00000900000000000000" pitchFamily="2" charset="0"/>
              </a:rPr>
              <a:t>Líder en nuevas tecnologías aplicadas</a:t>
            </a:r>
            <a:endParaRPr dirty="0">
              <a:latin typeface="Montserrat ExtraBold" panose="00000900000000000000" pitchFamily="2" charset="0"/>
            </a:endParaRPr>
          </a:p>
        </p:txBody>
      </p:sp>
      <p:sp>
        <p:nvSpPr>
          <p:cNvPr id="1317" name="Google Shape;1317;p38"/>
          <p:cNvSpPr txBox="1">
            <a:spLocks noGrp="1"/>
          </p:cNvSpPr>
          <p:nvPr>
            <p:ph type="subTitle" idx="1"/>
          </p:nvPr>
        </p:nvSpPr>
        <p:spPr>
          <a:xfrm>
            <a:off x="712956" y="2352320"/>
            <a:ext cx="2369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dirty="0">
                <a:latin typeface="Montserrat Medium" panose="00000600000000000000" pitchFamily="2" charset="0"/>
              </a:rPr>
              <a:t>INNOVACIÓN</a:t>
            </a:r>
            <a:endParaRPr dirty="0">
              <a:latin typeface="Montserrat Medium" panose="00000600000000000000" pitchFamily="2" charset="0"/>
            </a:endParaRPr>
          </a:p>
        </p:txBody>
      </p:sp>
      <p:sp>
        <p:nvSpPr>
          <p:cNvPr id="1318" name="Google Shape;1318;p38"/>
          <p:cNvSpPr txBox="1">
            <a:spLocks noGrp="1"/>
          </p:cNvSpPr>
          <p:nvPr>
            <p:ph type="subTitle" idx="2"/>
          </p:nvPr>
        </p:nvSpPr>
        <p:spPr>
          <a:xfrm>
            <a:off x="3387494" y="2352320"/>
            <a:ext cx="2369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dirty="0">
                <a:latin typeface="Montserrat Medium" panose="00000600000000000000" pitchFamily="2" charset="0"/>
              </a:rPr>
              <a:t>DESARROLLO</a:t>
            </a:r>
            <a:endParaRPr dirty="0">
              <a:latin typeface="Montserrat Medium" panose="00000600000000000000" pitchFamily="2" charset="0"/>
            </a:endParaRPr>
          </a:p>
        </p:txBody>
      </p:sp>
      <p:sp>
        <p:nvSpPr>
          <p:cNvPr id="1319" name="Google Shape;1319;p38"/>
          <p:cNvSpPr txBox="1">
            <a:spLocks noGrp="1"/>
          </p:cNvSpPr>
          <p:nvPr>
            <p:ph type="subTitle" idx="4"/>
          </p:nvPr>
        </p:nvSpPr>
        <p:spPr>
          <a:xfrm>
            <a:off x="713556" y="2766166"/>
            <a:ext cx="2368200" cy="1913302"/>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dirty="0">
                <a:latin typeface="Montserrat Light" panose="00000400000000000000" pitchFamily="2" charset="0"/>
              </a:rPr>
              <a:t>En un mundo dinámico la innovación es una constante. Estamos en la búsqueda de nueva y mejor tecnología para aplicar en la gestión diaria y mejorar los KPI.</a:t>
            </a:r>
            <a:endParaRPr dirty="0">
              <a:latin typeface="Montserrat Light" panose="00000400000000000000" pitchFamily="2" charset="0"/>
            </a:endParaRPr>
          </a:p>
        </p:txBody>
      </p:sp>
      <p:sp>
        <p:nvSpPr>
          <p:cNvPr id="1320" name="Google Shape;1320;p38"/>
          <p:cNvSpPr txBox="1">
            <a:spLocks noGrp="1"/>
          </p:cNvSpPr>
          <p:nvPr>
            <p:ph type="subTitle" idx="5"/>
          </p:nvPr>
        </p:nvSpPr>
        <p:spPr>
          <a:xfrm>
            <a:off x="3388244" y="2766166"/>
            <a:ext cx="2368200" cy="177853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dirty="0">
                <a:latin typeface="Montserrat Light" panose="00000400000000000000" pitchFamily="2" charset="0"/>
              </a:rPr>
              <a:t>A partir de los resultados obtenidos desarrollamos internamente un nuevo modelo de trabajo que supera al anterior. Ceamos CRM específico por cada cliente.</a:t>
            </a:r>
            <a:endParaRPr dirty="0">
              <a:latin typeface="Montserrat Light" panose="00000400000000000000" pitchFamily="2" charset="0"/>
            </a:endParaRPr>
          </a:p>
        </p:txBody>
      </p:sp>
      <p:sp>
        <p:nvSpPr>
          <p:cNvPr id="1321" name="Google Shape;1321;p38"/>
          <p:cNvSpPr txBox="1">
            <a:spLocks noGrp="1"/>
          </p:cNvSpPr>
          <p:nvPr>
            <p:ph type="subTitle" idx="3"/>
          </p:nvPr>
        </p:nvSpPr>
        <p:spPr>
          <a:xfrm>
            <a:off x="6061644" y="2352320"/>
            <a:ext cx="2369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Clr>
                <a:schemeClr val="dk1"/>
              </a:buClr>
              <a:buSzPts val="1100"/>
              <a:buFont typeface="Arial"/>
              <a:buNone/>
            </a:pPr>
            <a:r>
              <a:rPr lang="en" dirty="0">
                <a:latin typeface="Montserrat Medium" panose="00000600000000000000" pitchFamily="2" charset="0"/>
              </a:rPr>
              <a:t>INVESTIGACIÓN</a:t>
            </a:r>
            <a:endParaRPr dirty="0">
              <a:latin typeface="Montserrat Medium" panose="00000600000000000000" pitchFamily="2" charset="0"/>
            </a:endParaRPr>
          </a:p>
        </p:txBody>
      </p:sp>
      <p:sp>
        <p:nvSpPr>
          <p:cNvPr id="1322" name="Google Shape;1322;p38"/>
          <p:cNvSpPr txBox="1">
            <a:spLocks noGrp="1"/>
          </p:cNvSpPr>
          <p:nvPr>
            <p:ph type="subTitle" idx="6"/>
          </p:nvPr>
        </p:nvSpPr>
        <p:spPr>
          <a:xfrm>
            <a:off x="6061494" y="2766165"/>
            <a:ext cx="2368200" cy="1642053"/>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dirty="0">
                <a:latin typeface="Montserrat Light" panose="00000400000000000000" pitchFamily="2" charset="0"/>
              </a:rPr>
              <a:t>Estamos presentes en las ferias y conferencias de la región. Siempre buscando nuevas tendencias del mercado y nuevos canales de comunicación.</a:t>
            </a:r>
            <a:endParaRPr dirty="0">
              <a:latin typeface="Montserrat Light" panose="00000400000000000000" pitchFamily="2" charset="0"/>
            </a:endParaRPr>
          </a:p>
        </p:txBody>
      </p:sp>
      <p:pic>
        <p:nvPicPr>
          <p:cNvPr id="13" name="Imagen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0" y="113579"/>
            <a:ext cx="1047750" cy="968586"/>
          </a:xfrm>
          <a:prstGeom prst="rect">
            <a:avLst/>
          </a:prstGeom>
          <a:noFill/>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509"/>
        <p:cNvGrpSpPr/>
        <p:nvPr/>
      </p:nvGrpSpPr>
      <p:grpSpPr>
        <a:xfrm>
          <a:off x="0" y="0"/>
          <a:ext cx="0" cy="0"/>
          <a:chOff x="0" y="0"/>
          <a:chExt cx="0" cy="0"/>
        </a:xfrm>
      </p:grpSpPr>
      <p:sp>
        <p:nvSpPr>
          <p:cNvPr id="1515" name="Google Shape;1515;p49"/>
          <p:cNvSpPr txBox="1"/>
          <p:nvPr/>
        </p:nvSpPr>
        <p:spPr>
          <a:xfrm>
            <a:off x="774155" y="2514009"/>
            <a:ext cx="1625873" cy="314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dirty="0">
                <a:solidFill>
                  <a:schemeClr val="dk1"/>
                </a:solidFill>
                <a:latin typeface="Montserrat" panose="00000500000000000000" pitchFamily="2" charset="0"/>
                <a:ea typeface="Roboto"/>
                <a:cs typeface="Roboto"/>
                <a:sym typeface="Roboto"/>
              </a:rPr>
              <a:t>Observación</a:t>
            </a:r>
            <a:endParaRPr sz="1600" b="1" dirty="0">
              <a:solidFill>
                <a:schemeClr val="dk1"/>
              </a:solidFill>
              <a:latin typeface="Montserrat" panose="00000500000000000000" pitchFamily="2" charset="0"/>
              <a:ea typeface="Roboto"/>
              <a:cs typeface="Roboto"/>
              <a:sym typeface="Roboto"/>
            </a:endParaRPr>
          </a:p>
        </p:txBody>
      </p:sp>
      <p:sp>
        <p:nvSpPr>
          <p:cNvPr id="1516" name="Google Shape;1516;p49"/>
          <p:cNvSpPr txBox="1"/>
          <p:nvPr/>
        </p:nvSpPr>
        <p:spPr>
          <a:xfrm>
            <a:off x="2668374" y="2828205"/>
            <a:ext cx="1956430" cy="1543135"/>
          </a:xfrm>
          <a:prstGeom prst="rect">
            <a:avLst/>
          </a:prstGeom>
          <a:noFill/>
          <a:ln>
            <a:noFill/>
          </a:ln>
        </p:spPr>
        <p:txBody>
          <a:bodyPr spcFirstLastPara="1" wrap="square" lIns="91425" tIns="91425" rIns="91425" bIns="91425" anchor="t" anchorCtr="0">
            <a:noAutofit/>
          </a:bodyPr>
          <a:lstStyle/>
          <a:p>
            <a:pPr lvl="0" algn="ctr">
              <a:lnSpc>
                <a:spcPct val="115000"/>
              </a:lnSpc>
            </a:pPr>
            <a:r>
              <a:rPr lang="es-CL" sz="1200" dirty="0">
                <a:solidFill>
                  <a:schemeClr val="dk1"/>
                </a:solidFill>
                <a:latin typeface="Montserrat" panose="00000500000000000000" pitchFamily="2" charset="0"/>
                <a:ea typeface="Roboto"/>
                <a:cs typeface="Roboto"/>
                <a:sym typeface="Roboto"/>
              </a:rPr>
              <a:t> </a:t>
            </a:r>
            <a:r>
              <a:rPr lang="es-ES" sz="1100" dirty="0">
                <a:solidFill>
                  <a:schemeClr val="dk1"/>
                </a:solidFill>
                <a:latin typeface="Montserrat" panose="00000500000000000000" pitchFamily="2" charset="0"/>
                <a:ea typeface="Roboto"/>
                <a:cs typeface="Roboto"/>
              </a:rPr>
              <a:t>Nos alineamos con los </a:t>
            </a:r>
            <a:r>
              <a:rPr lang="es-ES" sz="1100" b="1" dirty="0">
                <a:solidFill>
                  <a:schemeClr val="dk1"/>
                </a:solidFill>
                <a:latin typeface="Montserrat" panose="00000500000000000000" pitchFamily="2" charset="0"/>
                <a:ea typeface="Roboto"/>
                <a:cs typeface="Roboto"/>
              </a:rPr>
              <a:t>objetivos de cada cliente</a:t>
            </a:r>
            <a:r>
              <a:rPr lang="es-ES" sz="1100" dirty="0">
                <a:solidFill>
                  <a:schemeClr val="dk1"/>
                </a:solidFill>
                <a:latin typeface="Montserrat" panose="00000500000000000000" pitchFamily="2" charset="0"/>
                <a:ea typeface="Roboto"/>
                <a:cs typeface="Roboto"/>
              </a:rPr>
              <a:t>, realizando mediciones diarias, </a:t>
            </a:r>
            <a:r>
              <a:rPr lang="es-ES" sz="1100" b="1" dirty="0">
                <a:solidFill>
                  <a:schemeClr val="dk1"/>
                </a:solidFill>
                <a:latin typeface="Montserrat" panose="00000500000000000000" pitchFamily="2" charset="0"/>
                <a:ea typeface="Roboto"/>
                <a:cs typeface="Roboto"/>
              </a:rPr>
              <a:t>semanales y mensuales</a:t>
            </a:r>
            <a:r>
              <a:rPr lang="es-ES" sz="1100" dirty="0">
                <a:solidFill>
                  <a:schemeClr val="dk1"/>
                </a:solidFill>
                <a:latin typeface="Montserrat" panose="00000500000000000000" pitchFamily="2" charset="0"/>
                <a:ea typeface="Roboto"/>
                <a:cs typeface="Roboto"/>
              </a:rPr>
              <a:t> para asegurar el cumplimiento y la mejora constante.</a:t>
            </a:r>
            <a:endParaRPr lang="es-CL" sz="1100" dirty="0">
              <a:solidFill>
                <a:schemeClr val="dk1"/>
              </a:solidFill>
              <a:latin typeface="Montserrat" panose="00000500000000000000" pitchFamily="2" charset="0"/>
              <a:ea typeface="Roboto"/>
              <a:cs typeface="Roboto"/>
              <a:sym typeface="Roboto"/>
            </a:endParaRPr>
          </a:p>
        </p:txBody>
      </p:sp>
      <p:sp>
        <p:nvSpPr>
          <p:cNvPr id="1517" name="Google Shape;1517;p49"/>
          <p:cNvSpPr txBox="1"/>
          <p:nvPr/>
        </p:nvSpPr>
        <p:spPr>
          <a:xfrm>
            <a:off x="2917854" y="2514009"/>
            <a:ext cx="1437600" cy="314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dirty="0">
                <a:solidFill>
                  <a:schemeClr val="dk1"/>
                </a:solidFill>
                <a:latin typeface="Montserrat" panose="00000500000000000000" pitchFamily="2" charset="0"/>
                <a:ea typeface="Roboto"/>
                <a:cs typeface="Roboto"/>
                <a:sym typeface="Roboto"/>
              </a:rPr>
              <a:t>Acción</a:t>
            </a:r>
            <a:endParaRPr sz="1600" b="1" dirty="0">
              <a:solidFill>
                <a:schemeClr val="dk1"/>
              </a:solidFill>
              <a:latin typeface="Montserrat" panose="00000500000000000000" pitchFamily="2" charset="0"/>
              <a:ea typeface="Roboto"/>
              <a:cs typeface="Roboto"/>
              <a:sym typeface="Roboto"/>
            </a:endParaRPr>
          </a:p>
        </p:txBody>
      </p:sp>
      <p:sp>
        <p:nvSpPr>
          <p:cNvPr id="1518" name="Google Shape;1518;p49"/>
          <p:cNvSpPr txBox="1"/>
          <p:nvPr/>
        </p:nvSpPr>
        <p:spPr>
          <a:xfrm>
            <a:off x="4684284" y="2858742"/>
            <a:ext cx="1877561" cy="1319853"/>
          </a:xfrm>
          <a:prstGeom prst="rect">
            <a:avLst/>
          </a:prstGeom>
          <a:noFill/>
          <a:ln>
            <a:noFill/>
          </a:ln>
        </p:spPr>
        <p:txBody>
          <a:bodyPr spcFirstLastPara="1" wrap="square" lIns="91425" tIns="91425" rIns="91425" bIns="91425" anchor="t" anchorCtr="0">
            <a:noAutofit/>
          </a:bodyPr>
          <a:lstStyle/>
          <a:p>
            <a:pPr lvl="0" algn="ctr">
              <a:lnSpc>
                <a:spcPct val="115000"/>
              </a:lnSpc>
            </a:pPr>
            <a:r>
              <a:rPr lang="es-ES" sz="1100" dirty="0">
                <a:solidFill>
                  <a:schemeClr val="dk1"/>
                </a:solidFill>
                <a:latin typeface="Montserrat" panose="00000500000000000000" pitchFamily="2" charset="0"/>
                <a:ea typeface="Roboto"/>
                <a:cs typeface="Roboto"/>
              </a:rPr>
              <a:t>Nos adaptamos rápidamente a las necesidades del mercado, permitiendo el </a:t>
            </a:r>
            <a:r>
              <a:rPr lang="es-ES" sz="1100" b="1" dirty="0">
                <a:solidFill>
                  <a:schemeClr val="dk1"/>
                </a:solidFill>
                <a:latin typeface="Montserrat" panose="00000500000000000000" pitchFamily="2" charset="0"/>
                <a:ea typeface="Roboto"/>
                <a:cs typeface="Roboto"/>
              </a:rPr>
              <a:t>ingreso a nuevos sectores </a:t>
            </a:r>
            <a:r>
              <a:rPr lang="es-ES" sz="1100" dirty="0">
                <a:solidFill>
                  <a:schemeClr val="dk1"/>
                </a:solidFill>
                <a:latin typeface="Montserrat" panose="00000500000000000000" pitchFamily="2" charset="0"/>
                <a:ea typeface="Roboto"/>
                <a:cs typeface="Roboto"/>
              </a:rPr>
              <a:t>y oportunidades de negocio.</a:t>
            </a:r>
            <a:endParaRPr lang="es-CL" sz="1100" dirty="0">
              <a:solidFill>
                <a:schemeClr val="dk1"/>
              </a:solidFill>
              <a:latin typeface="Montserrat" panose="00000500000000000000" pitchFamily="2" charset="0"/>
              <a:ea typeface="Roboto"/>
              <a:cs typeface="Roboto"/>
              <a:sym typeface="Roboto"/>
            </a:endParaRPr>
          </a:p>
        </p:txBody>
      </p:sp>
      <p:sp>
        <p:nvSpPr>
          <p:cNvPr id="1519" name="Google Shape;1519;p49"/>
          <p:cNvSpPr txBox="1"/>
          <p:nvPr/>
        </p:nvSpPr>
        <p:spPr>
          <a:xfrm>
            <a:off x="4917617" y="2514009"/>
            <a:ext cx="1437600" cy="314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dirty="0">
                <a:solidFill>
                  <a:schemeClr val="dk1"/>
                </a:solidFill>
                <a:latin typeface="Montserrat" panose="00000500000000000000" pitchFamily="2" charset="0"/>
                <a:ea typeface="Roboto"/>
                <a:cs typeface="Roboto"/>
                <a:sym typeface="Roboto"/>
              </a:rPr>
              <a:t>Flexibilidad</a:t>
            </a:r>
            <a:endParaRPr sz="1600" b="1" dirty="0">
              <a:solidFill>
                <a:schemeClr val="dk1"/>
              </a:solidFill>
              <a:latin typeface="Montserrat" panose="00000500000000000000" pitchFamily="2" charset="0"/>
              <a:ea typeface="Roboto"/>
              <a:cs typeface="Roboto"/>
              <a:sym typeface="Roboto"/>
            </a:endParaRPr>
          </a:p>
        </p:txBody>
      </p:sp>
      <p:sp>
        <p:nvSpPr>
          <p:cNvPr id="1520" name="Google Shape;1520;p49"/>
          <p:cNvSpPr txBox="1"/>
          <p:nvPr/>
        </p:nvSpPr>
        <p:spPr>
          <a:xfrm>
            <a:off x="6611975" y="2945167"/>
            <a:ext cx="1956431" cy="1309209"/>
          </a:xfrm>
          <a:prstGeom prst="rect">
            <a:avLst/>
          </a:prstGeom>
          <a:noFill/>
          <a:ln>
            <a:noFill/>
          </a:ln>
        </p:spPr>
        <p:txBody>
          <a:bodyPr spcFirstLastPara="1" wrap="square" lIns="91425" tIns="91425" rIns="91425" bIns="91425" anchor="t" anchorCtr="0">
            <a:noAutofit/>
          </a:bodyPr>
          <a:lstStyle/>
          <a:p>
            <a:pPr lvl="0" algn="ctr">
              <a:lnSpc>
                <a:spcPct val="115000"/>
              </a:lnSpc>
            </a:pPr>
            <a:r>
              <a:rPr lang="es-ES" sz="1100" dirty="0">
                <a:solidFill>
                  <a:schemeClr val="dk1"/>
                </a:solidFill>
                <a:latin typeface="Montserrat" panose="00000500000000000000" pitchFamily="2" charset="0"/>
                <a:ea typeface="Roboto"/>
                <a:cs typeface="Roboto"/>
              </a:rPr>
              <a:t>Establecemos una </a:t>
            </a:r>
            <a:r>
              <a:rPr lang="es-ES" sz="1100" b="1" dirty="0">
                <a:solidFill>
                  <a:schemeClr val="dk1"/>
                </a:solidFill>
                <a:latin typeface="Montserrat" panose="00000500000000000000" pitchFamily="2" charset="0"/>
                <a:ea typeface="Roboto"/>
                <a:cs typeface="Roboto"/>
              </a:rPr>
              <a:t>responsabilidad contractual </a:t>
            </a:r>
            <a:r>
              <a:rPr lang="es-ES" sz="1100" dirty="0">
                <a:solidFill>
                  <a:schemeClr val="dk1"/>
                </a:solidFill>
                <a:latin typeface="Montserrat" panose="00000500000000000000" pitchFamily="2" charset="0"/>
                <a:ea typeface="Roboto"/>
                <a:cs typeface="Roboto"/>
              </a:rPr>
              <a:t>orientada a la </a:t>
            </a:r>
            <a:r>
              <a:rPr lang="es-ES" sz="1100" b="1" dirty="0">
                <a:solidFill>
                  <a:schemeClr val="dk1"/>
                </a:solidFill>
                <a:latin typeface="Montserrat" panose="00000500000000000000" pitchFamily="2" charset="0"/>
                <a:ea typeface="Roboto"/>
                <a:cs typeface="Roboto"/>
              </a:rPr>
              <a:t>mejora continua </a:t>
            </a:r>
            <a:r>
              <a:rPr lang="es-ES" sz="1100" dirty="0">
                <a:solidFill>
                  <a:schemeClr val="dk1"/>
                </a:solidFill>
                <a:latin typeface="Montserrat" panose="00000500000000000000" pitchFamily="2" charset="0"/>
                <a:ea typeface="Roboto"/>
                <a:cs typeface="Roboto"/>
              </a:rPr>
              <a:t>y al </a:t>
            </a:r>
            <a:r>
              <a:rPr lang="es-ES" sz="1100" b="1" dirty="0">
                <a:solidFill>
                  <a:schemeClr val="dk1"/>
                </a:solidFill>
                <a:latin typeface="Montserrat" panose="00000500000000000000" pitchFamily="2" charset="0"/>
                <a:ea typeface="Roboto"/>
                <a:cs typeface="Roboto"/>
              </a:rPr>
              <a:t>logro de resultados operativos sostenibles.</a:t>
            </a:r>
            <a:endParaRPr sz="1100" b="1" dirty="0">
              <a:solidFill>
                <a:schemeClr val="dk1"/>
              </a:solidFill>
              <a:latin typeface="Montserrat" panose="00000500000000000000" pitchFamily="2" charset="0"/>
              <a:ea typeface="Roboto"/>
              <a:cs typeface="Roboto"/>
              <a:sym typeface="Roboto"/>
            </a:endParaRPr>
          </a:p>
        </p:txBody>
      </p:sp>
      <p:sp>
        <p:nvSpPr>
          <p:cNvPr id="1521" name="Google Shape;1521;p49"/>
          <p:cNvSpPr txBox="1"/>
          <p:nvPr/>
        </p:nvSpPr>
        <p:spPr>
          <a:xfrm>
            <a:off x="6871391" y="2617795"/>
            <a:ext cx="1437600" cy="314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dirty="0">
                <a:solidFill>
                  <a:schemeClr val="dk1"/>
                </a:solidFill>
                <a:latin typeface="Montserrat" panose="00000500000000000000" pitchFamily="2" charset="0"/>
                <a:ea typeface="Roboto"/>
                <a:cs typeface="Roboto"/>
                <a:sym typeface="Roboto"/>
              </a:rPr>
              <a:t>Mejora en el servicio</a:t>
            </a:r>
            <a:endParaRPr sz="1600" b="1" dirty="0">
              <a:solidFill>
                <a:schemeClr val="dk1"/>
              </a:solidFill>
              <a:latin typeface="Montserrat" panose="00000500000000000000" pitchFamily="2" charset="0"/>
              <a:ea typeface="Roboto"/>
              <a:cs typeface="Roboto"/>
              <a:sym typeface="Roboto"/>
            </a:endParaRPr>
          </a:p>
        </p:txBody>
      </p:sp>
      <p:sp>
        <p:nvSpPr>
          <p:cNvPr id="1524" name="Google Shape;1524;p49"/>
          <p:cNvSpPr txBox="1"/>
          <p:nvPr/>
        </p:nvSpPr>
        <p:spPr>
          <a:xfrm>
            <a:off x="671267" y="2828109"/>
            <a:ext cx="2041366" cy="2143941"/>
          </a:xfrm>
          <a:prstGeom prst="rect">
            <a:avLst/>
          </a:prstGeom>
          <a:noFill/>
          <a:ln>
            <a:noFill/>
          </a:ln>
        </p:spPr>
        <p:txBody>
          <a:bodyPr spcFirstLastPara="1" wrap="square" lIns="91425" tIns="91425" rIns="91425" bIns="91425" anchor="t" anchorCtr="0">
            <a:noAutofit/>
          </a:bodyPr>
          <a:lstStyle/>
          <a:p>
            <a:pPr lvl="0" algn="ctr">
              <a:lnSpc>
                <a:spcPct val="115000"/>
              </a:lnSpc>
            </a:pPr>
            <a:r>
              <a:rPr lang="es-ES" sz="1100" dirty="0">
                <a:solidFill>
                  <a:schemeClr val="dk1"/>
                </a:solidFill>
                <a:latin typeface="Montserrat" panose="00000500000000000000" pitchFamily="2" charset="0"/>
                <a:ea typeface="Roboto"/>
                <a:cs typeface="Roboto"/>
              </a:rPr>
              <a:t>Supervisamos de forma continua el accionar de nuestros recursos, garantizando una gestión eficiente de </a:t>
            </a:r>
            <a:r>
              <a:rPr lang="es-ES" sz="1100" b="1" dirty="0">
                <a:solidFill>
                  <a:schemeClr val="dk1"/>
                </a:solidFill>
                <a:latin typeface="Montserrat" panose="00000500000000000000" pitchFamily="2" charset="0"/>
                <a:ea typeface="Roboto"/>
                <a:cs typeface="Roboto"/>
              </a:rPr>
              <a:t>gastos y operaciones</a:t>
            </a:r>
            <a:r>
              <a:rPr lang="es-ES" sz="1100" b="1" dirty="0" smtClean="0">
                <a:solidFill>
                  <a:schemeClr val="dk1"/>
                </a:solidFill>
                <a:latin typeface="Montserrat" panose="00000500000000000000" pitchFamily="2" charset="0"/>
                <a:ea typeface="Roboto"/>
                <a:cs typeface="Roboto"/>
              </a:rPr>
              <a:t>.</a:t>
            </a:r>
            <a:endParaRPr sz="1100" b="1" dirty="0">
              <a:solidFill>
                <a:schemeClr val="dk1"/>
              </a:solidFill>
              <a:latin typeface="Montserrat" panose="00000500000000000000" pitchFamily="2" charset="0"/>
              <a:ea typeface="Roboto"/>
              <a:cs typeface="Roboto"/>
              <a:sym typeface="Roboto"/>
            </a:endParaRPr>
          </a:p>
        </p:txBody>
      </p:sp>
      <p:sp>
        <p:nvSpPr>
          <p:cNvPr id="9" name="Google Shape;1445;p46">
            <a:extLst>
              <a:ext uri="{FF2B5EF4-FFF2-40B4-BE49-F238E27FC236}">
                <a16:creationId xmlns:a16="http://schemas.microsoft.com/office/drawing/2014/main" xmlns="" id="{EBC5148A-D982-CD50-11F2-ED7ADAF8742F}"/>
              </a:ext>
            </a:extLst>
          </p:cNvPr>
          <p:cNvSpPr/>
          <p:nvPr/>
        </p:nvSpPr>
        <p:spPr>
          <a:xfrm rot="5400000">
            <a:off x="5321417" y="1837092"/>
            <a:ext cx="630000" cy="588600"/>
          </a:xfrm>
          <a:prstGeom prst="homePlate">
            <a:avLst>
              <a:gd name="adj" fmla="val 31917"/>
            </a:avLst>
          </a:prstGeom>
          <a:gradFill>
            <a:gsLst>
              <a:gs pos="0">
                <a:srgbClr val="FF9933"/>
              </a:gs>
              <a:gs pos="54000">
                <a:srgbClr val="FF0066"/>
              </a:gs>
              <a:gs pos="100000">
                <a:srgbClr val="FF9933"/>
              </a:gs>
            </a:gsLst>
            <a:lin ang="2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446;p46">
            <a:extLst>
              <a:ext uri="{FF2B5EF4-FFF2-40B4-BE49-F238E27FC236}">
                <a16:creationId xmlns:a16="http://schemas.microsoft.com/office/drawing/2014/main" xmlns="" id="{FD74B9F8-E2C8-D742-DEA1-B9DEF2AFCE74}"/>
              </a:ext>
            </a:extLst>
          </p:cNvPr>
          <p:cNvSpPr/>
          <p:nvPr/>
        </p:nvSpPr>
        <p:spPr>
          <a:xfrm rot="5400000">
            <a:off x="7250779" y="1837092"/>
            <a:ext cx="630000" cy="588600"/>
          </a:xfrm>
          <a:prstGeom prst="homePlate">
            <a:avLst>
              <a:gd name="adj" fmla="val 31917"/>
            </a:avLst>
          </a:prstGeom>
          <a:gradFill>
            <a:gsLst>
              <a:gs pos="0">
                <a:srgbClr val="FF9933"/>
              </a:gs>
              <a:gs pos="54000">
                <a:srgbClr val="FF0066"/>
              </a:gs>
              <a:gs pos="100000">
                <a:srgbClr val="FF9933"/>
              </a:gs>
            </a:gsLst>
            <a:lin ang="2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447;p46">
            <a:extLst>
              <a:ext uri="{FF2B5EF4-FFF2-40B4-BE49-F238E27FC236}">
                <a16:creationId xmlns:a16="http://schemas.microsoft.com/office/drawing/2014/main" xmlns="" id="{F762D80A-0219-6910-506F-F3C1E9F055F5}"/>
              </a:ext>
            </a:extLst>
          </p:cNvPr>
          <p:cNvSpPr/>
          <p:nvPr/>
        </p:nvSpPr>
        <p:spPr>
          <a:xfrm rot="5400000">
            <a:off x="3321704" y="1837092"/>
            <a:ext cx="630000" cy="588600"/>
          </a:xfrm>
          <a:prstGeom prst="homePlate">
            <a:avLst>
              <a:gd name="adj" fmla="val 31917"/>
            </a:avLst>
          </a:prstGeom>
          <a:gradFill>
            <a:gsLst>
              <a:gs pos="100000">
                <a:srgbClr val="FF9933"/>
              </a:gs>
              <a:gs pos="0">
                <a:srgbClr val="FF9933"/>
              </a:gs>
              <a:gs pos="54000">
                <a:srgbClr val="FF0066"/>
              </a:gs>
            </a:gsLst>
            <a:lin ang="2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5" name="Google Shape;1471;p46">
            <a:extLst>
              <a:ext uri="{FF2B5EF4-FFF2-40B4-BE49-F238E27FC236}">
                <a16:creationId xmlns:a16="http://schemas.microsoft.com/office/drawing/2014/main" xmlns="" id="{C2D4FC44-B39A-E7B3-5471-4E95EB33DE4A}"/>
              </a:ext>
            </a:extLst>
          </p:cNvPr>
          <p:cNvCxnSpPr>
            <a:cxnSpLocks/>
            <a:stCxn id="29" idx="1"/>
          </p:cNvCxnSpPr>
          <p:nvPr/>
        </p:nvCxnSpPr>
        <p:spPr>
          <a:xfrm rot="-5400000">
            <a:off x="2662954" y="-145458"/>
            <a:ext cx="1029600" cy="2894100"/>
          </a:xfrm>
          <a:prstGeom prst="bentConnector3">
            <a:avLst>
              <a:gd name="adj1" fmla="val 49995"/>
            </a:avLst>
          </a:prstGeom>
          <a:noFill/>
          <a:ln w="9525" cap="flat" cmpd="sng">
            <a:solidFill>
              <a:schemeClr val="dk1"/>
            </a:solidFill>
            <a:prstDash val="solid"/>
            <a:round/>
            <a:headEnd type="none" w="med" len="med"/>
            <a:tailEnd type="none" w="med" len="med"/>
          </a:ln>
        </p:spPr>
      </p:cxnSp>
      <p:cxnSp>
        <p:nvCxnSpPr>
          <p:cNvPr id="26" name="Google Shape;1473;p46">
            <a:extLst>
              <a:ext uri="{FF2B5EF4-FFF2-40B4-BE49-F238E27FC236}">
                <a16:creationId xmlns:a16="http://schemas.microsoft.com/office/drawing/2014/main" xmlns="" id="{2ACDE5BB-1423-1651-BBE2-9B082F578951}"/>
              </a:ext>
            </a:extLst>
          </p:cNvPr>
          <p:cNvCxnSpPr>
            <a:endCxn id="11" idx="1"/>
          </p:cNvCxnSpPr>
          <p:nvPr/>
        </p:nvCxnSpPr>
        <p:spPr>
          <a:xfrm rot="5400000">
            <a:off x="3615954" y="807579"/>
            <a:ext cx="1029600" cy="988200"/>
          </a:xfrm>
          <a:prstGeom prst="bentConnector3">
            <a:avLst>
              <a:gd name="adj1" fmla="val 49996"/>
            </a:avLst>
          </a:prstGeom>
          <a:noFill/>
          <a:ln w="9525" cap="flat" cmpd="sng">
            <a:solidFill>
              <a:schemeClr val="dk1"/>
            </a:solidFill>
            <a:prstDash val="solid"/>
            <a:round/>
            <a:headEnd type="none" w="med" len="med"/>
            <a:tailEnd type="none" w="med" len="med"/>
          </a:ln>
        </p:spPr>
      </p:cxnSp>
      <p:cxnSp>
        <p:nvCxnSpPr>
          <p:cNvPr id="27" name="Google Shape;1474;p46">
            <a:extLst>
              <a:ext uri="{FF2B5EF4-FFF2-40B4-BE49-F238E27FC236}">
                <a16:creationId xmlns:a16="http://schemas.microsoft.com/office/drawing/2014/main" xmlns="" id="{24BA5B0A-D6AF-6B21-EBD2-DCE5744AAE0B}"/>
              </a:ext>
            </a:extLst>
          </p:cNvPr>
          <p:cNvCxnSpPr>
            <a:endCxn id="9" idx="1"/>
          </p:cNvCxnSpPr>
          <p:nvPr/>
        </p:nvCxnSpPr>
        <p:spPr>
          <a:xfrm rot="-5400000" flipH="1">
            <a:off x="4615854" y="795879"/>
            <a:ext cx="1029600" cy="1011600"/>
          </a:xfrm>
          <a:prstGeom prst="bentConnector3">
            <a:avLst>
              <a:gd name="adj1" fmla="val 49996"/>
            </a:avLst>
          </a:prstGeom>
          <a:noFill/>
          <a:ln w="9525" cap="flat" cmpd="sng">
            <a:solidFill>
              <a:schemeClr val="dk1"/>
            </a:solidFill>
            <a:prstDash val="solid"/>
            <a:round/>
            <a:headEnd type="none" w="med" len="med"/>
            <a:tailEnd type="none" w="med" len="med"/>
          </a:ln>
        </p:spPr>
      </p:cxnSp>
      <p:cxnSp>
        <p:nvCxnSpPr>
          <p:cNvPr id="28" name="Google Shape;1475;p46">
            <a:extLst>
              <a:ext uri="{FF2B5EF4-FFF2-40B4-BE49-F238E27FC236}">
                <a16:creationId xmlns:a16="http://schemas.microsoft.com/office/drawing/2014/main" xmlns="" id="{A22B4828-470D-A78E-036C-7D0F3553394E}"/>
              </a:ext>
            </a:extLst>
          </p:cNvPr>
          <p:cNvCxnSpPr>
            <a:cxnSpLocks/>
            <a:endCxn id="10" idx="1"/>
          </p:cNvCxnSpPr>
          <p:nvPr/>
        </p:nvCxnSpPr>
        <p:spPr>
          <a:xfrm rot="-5400000" flipH="1">
            <a:off x="5580504" y="-168771"/>
            <a:ext cx="1029600" cy="2940900"/>
          </a:xfrm>
          <a:prstGeom prst="bentConnector3">
            <a:avLst>
              <a:gd name="adj1" fmla="val 49996"/>
            </a:avLst>
          </a:prstGeom>
          <a:noFill/>
          <a:ln w="9525" cap="flat" cmpd="sng">
            <a:solidFill>
              <a:schemeClr val="dk1"/>
            </a:solidFill>
            <a:prstDash val="solid"/>
            <a:round/>
            <a:headEnd type="none" w="med" len="med"/>
            <a:tailEnd type="none" w="med" len="med"/>
          </a:ln>
        </p:spPr>
      </p:cxnSp>
      <p:sp>
        <p:nvSpPr>
          <p:cNvPr id="29" name="Google Shape;1472;p46">
            <a:extLst>
              <a:ext uri="{FF2B5EF4-FFF2-40B4-BE49-F238E27FC236}">
                <a16:creationId xmlns:a16="http://schemas.microsoft.com/office/drawing/2014/main" xmlns="" id="{25A8DD4C-BBAF-BE85-F164-B9661C12AA48}"/>
              </a:ext>
            </a:extLst>
          </p:cNvPr>
          <p:cNvSpPr/>
          <p:nvPr/>
        </p:nvSpPr>
        <p:spPr>
          <a:xfrm rot="5400000">
            <a:off x="1415704" y="1837092"/>
            <a:ext cx="630000" cy="588600"/>
          </a:xfrm>
          <a:prstGeom prst="homePlate">
            <a:avLst>
              <a:gd name="adj" fmla="val 31917"/>
            </a:avLst>
          </a:prstGeom>
          <a:gradFill>
            <a:gsLst>
              <a:gs pos="0">
                <a:srgbClr val="FF9933"/>
              </a:gs>
              <a:gs pos="54000">
                <a:srgbClr val="FF0066"/>
              </a:gs>
              <a:gs pos="100000">
                <a:srgbClr val="FF9933"/>
              </a:gs>
            </a:gsLst>
            <a:lin ang="2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449;p46">
            <a:extLst>
              <a:ext uri="{FF2B5EF4-FFF2-40B4-BE49-F238E27FC236}">
                <a16:creationId xmlns:a16="http://schemas.microsoft.com/office/drawing/2014/main" xmlns="" id="{921FE3D3-70A2-0FE0-2BAF-B05D267D4E07}"/>
              </a:ext>
            </a:extLst>
          </p:cNvPr>
          <p:cNvSpPr/>
          <p:nvPr/>
        </p:nvSpPr>
        <p:spPr>
          <a:xfrm>
            <a:off x="3534312" y="274879"/>
            <a:ext cx="2223600" cy="465000"/>
          </a:xfrm>
          <a:prstGeom prst="roundRect">
            <a:avLst>
              <a:gd name="adj" fmla="val 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470;p46">
            <a:extLst>
              <a:ext uri="{FF2B5EF4-FFF2-40B4-BE49-F238E27FC236}">
                <a16:creationId xmlns:a16="http://schemas.microsoft.com/office/drawing/2014/main" xmlns="" id="{968BC5D5-3791-130B-A173-6C0209740A9F}"/>
              </a:ext>
            </a:extLst>
          </p:cNvPr>
          <p:cNvSpPr txBox="1"/>
          <p:nvPr/>
        </p:nvSpPr>
        <p:spPr>
          <a:xfrm>
            <a:off x="3534312" y="324154"/>
            <a:ext cx="2223600" cy="382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dk1"/>
                </a:solidFill>
                <a:latin typeface="Roboto"/>
                <a:ea typeface="Roboto"/>
                <a:cs typeface="Roboto"/>
                <a:sym typeface="Roboto"/>
              </a:rPr>
              <a:t>Modelo de trabajo</a:t>
            </a:r>
            <a:endParaRPr sz="1800" b="1" dirty="0">
              <a:solidFill>
                <a:schemeClr val="dk1"/>
              </a:solidFill>
              <a:latin typeface="Roboto"/>
              <a:ea typeface="Roboto"/>
              <a:cs typeface="Roboto"/>
              <a:sym typeface="Roboto"/>
            </a:endParaRPr>
          </a:p>
        </p:txBody>
      </p:sp>
      <p:pic>
        <p:nvPicPr>
          <p:cNvPr id="21" name="Imagen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160" y="151369"/>
            <a:ext cx="1273219" cy="1177020"/>
          </a:xfrm>
          <a:prstGeom prst="rect">
            <a:avLst/>
          </a:prstGeom>
          <a:noFill/>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299"/>
        <p:cNvGrpSpPr/>
        <p:nvPr/>
      </p:nvGrpSpPr>
      <p:grpSpPr>
        <a:xfrm>
          <a:off x="0" y="0"/>
          <a:ext cx="0" cy="0"/>
          <a:chOff x="0" y="0"/>
          <a:chExt cx="0" cy="0"/>
        </a:xfrm>
      </p:grpSpPr>
      <p:sp>
        <p:nvSpPr>
          <p:cNvPr id="1303" name="Google Shape;1303;p37"/>
          <p:cNvSpPr txBox="1">
            <a:spLocks noGrp="1"/>
          </p:cNvSpPr>
          <p:nvPr>
            <p:ph type="subTitle" idx="3"/>
          </p:nvPr>
        </p:nvSpPr>
        <p:spPr>
          <a:xfrm>
            <a:off x="575144" y="1101439"/>
            <a:ext cx="7531626" cy="3587150"/>
          </a:xfrm>
          <a:prstGeom prst="rect">
            <a:avLst/>
          </a:prstGeom>
        </p:spPr>
        <p:txBody>
          <a:bodyPr spcFirstLastPara="1" wrap="square" lIns="91425" tIns="91425" rIns="91425" bIns="91425" anchor="t" anchorCtr="0">
            <a:noAutofit/>
          </a:bodyPr>
          <a:lstStyle/>
          <a:p>
            <a:pPr algn="just"/>
            <a:r>
              <a:rPr lang="es-ES" sz="1600" dirty="0" smtClean="0">
                <a:latin typeface="Montserrat" panose="020B0604020202020204" charset="0"/>
              </a:rPr>
              <a:t>	En </a:t>
            </a:r>
            <a:r>
              <a:rPr lang="es-ES" sz="1600" b="1" dirty="0">
                <a:latin typeface="Montserrat" panose="020B0604020202020204" charset="0"/>
              </a:rPr>
              <a:t>AVIV</a:t>
            </a:r>
            <a:r>
              <a:rPr lang="es-ES" sz="1600" dirty="0">
                <a:latin typeface="Montserrat" panose="020B0604020202020204" charset="0"/>
              </a:rPr>
              <a:t>, brindamos </a:t>
            </a:r>
            <a:r>
              <a:rPr lang="es-ES" sz="1600" b="1" dirty="0">
                <a:latin typeface="Montserrat" panose="020B0604020202020204" charset="0"/>
              </a:rPr>
              <a:t>soluciones integrales de </a:t>
            </a:r>
            <a:r>
              <a:rPr lang="es-ES" sz="1600" b="1" dirty="0" err="1">
                <a:latin typeface="Montserrat" panose="020B0604020202020204" charset="0"/>
              </a:rPr>
              <a:t>Contact</a:t>
            </a:r>
            <a:r>
              <a:rPr lang="es-ES" sz="1600" b="1" dirty="0">
                <a:latin typeface="Montserrat" panose="020B0604020202020204" charset="0"/>
              </a:rPr>
              <a:t> Center</a:t>
            </a:r>
            <a:r>
              <a:rPr lang="es-ES" sz="1600" dirty="0">
                <a:latin typeface="Montserrat" panose="020B0604020202020204" charset="0"/>
              </a:rPr>
              <a:t> para clientes de alto volumen (</a:t>
            </a:r>
            <a:r>
              <a:rPr lang="es-ES" sz="1600" b="1" dirty="0">
                <a:latin typeface="Montserrat" panose="020B0604020202020204" charset="0"/>
              </a:rPr>
              <a:t>TMA</a:t>
            </a:r>
            <a:r>
              <a:rPr lang="es-ES" sz="1600" dirty="0">
                <a:latin typeface="Montserrat" panose="020B0604020202020204" charset="0"/>
              </a:rPr>
              <a:t>) a través de una </a:t>
            </a:r>
            <a:r>
              <a:rPr lang="es-ES" sz="1600" b="1" dirty="0">
                <a:latin typeface="Montserrat" panose="020B0604020202020204" charset="0"/>
              </a:rPr>
              <a:t>Central Telefónica Cloud</a:t>
            </a:r>
            <a:r>
              <a:rPr lang="es-ES" sz="1600" dirty="0">
                <a:latin typeface="Montserrat" panose="020B0604020202020204" charset="0"/>
              </a:rPr>
              <a:t>, integrada a un potente sistema </a:t>
            </a:r>
            <a:r>
              <a:rPr lang="es-ES" sz="1600" b="1" dirty="0">
                <a:latin typeface="Montserrat" panose="020B0604020202020204" charset="0"/>
              </a:rPr>
              <a:t>CRM</a:t>
            </a:r>
            <a:r>
              <a:rPr lang="es-ES" sz="1600" dirty="0">
                <a:latin typeface="Montserrat" panose="020B0604020202020204" charset="0"/>
              </a:rPr>
              <a:t>.</a:t>
            </a:r>
          </a:p>
          <a:p>
            <a:pPr algn="just"/>
            <a:r>
              <a:rPr lang="es-ES" sz="1600" dirty="0" smtClean="0">
                <a:latin typeface="Montserrat" panose="020B0604020202020204" charset="0"/>
              </a:rPr>
              <a:t>	Con </a:t>
            </a:r>
            <a:r>
              <a:rPr lang="es-ES" sz="1600" dirty="0">
                <a:latin typeface="Montserrat" panose="020B0604020202020204" charset="0"/>
              </a:rPr>
              <a:t>más de </a:t>
            </a:r>
            <a:r>
              <a:rPr lang="es-ES" sz="1600" b="1" dirty="0">
                <a:latin typeface="Montserrat" panose="020B0604020202020204" charset="0"/>
              </a:rPr>
              <a:t>10 años de experiencia</a:t>
            </a:r>
            <a:r>
              <a:rPr lang="es-ES" sz="1600" dirty="0">
                <a:latin typeface="Montserrat" panose="020B0604020202020204" charset="0"/>
              </a:rPr>
              <a:t>, trabajamos continuamente para ofrecer un servicio de excelencia, respaldado por </a:t>
            </a:r>
            <a:r>
              <a:rPr lang="es-ES" sz="1600" b="1" dirty="0">
                <a:latin typeface="Montserrat" panose="020B0604020202020204" charset="0"/>
              </a:rPr>
              <a:t>proveedores líderes</a:t>
            </a:r>
            <a:r>
              <a:rPr lang="es-ES" sz="1600" dirty="0">
                <a:latin typeface="Montserrat" panose="020B0604020202020204" charset="0"/>
              </a:rPr>
              <a:t> como </a:t>
            </a:r>
            <a:r>
              <a:rPr lang="es-ES" sz="1600" b="1" dirty="0">
                <a:latin typeface="Montserrat" panose="020B0604020202020204" charset="0"/>
              </a:rPr>
              <a:t>IDT</a:t>
            </a:r>
            <a:r>
              <a:rPr lang="es-ES" sz="1600" dirty="0">
                <a:latin typeface="Montserrat" panose="020B0604020202020204" charset="0"/>
              </a:rPr>
              <a:t> y </a:t>
            </a:r>
            <a:r>
              <a:rPr lang="es-ES" sz="1600" b="1" dirty="0">
                <a:latin typeface="Montserrat" panose="020B0604020202020204" charset="0"/>
              </a:rPr>
              <a:t>Amazon Web </a:t>
            </a:r>
            <a:r>
              <a:rPr lang="es-ES" sz="1600" b="1" dirty="0" err="1">
                <a:latin typeface="Montserrat" panose="020B0604020202020204" charset="0"/>
              </a:rPr>
              <a:t>Services</a:t>
            </a:r>
            <a:r>
              <a:rPr lang="es-ES" sz="1600" dirty="0">
                <a:latin typeface="Montserrat" panose="020B0604020202020204" charset="0"/>
              </a:rPr>
              <a:t>.</a:t>
            </a:r>
          </a:p>
          <a:p>
            <a:pPr algn="just"/>
            <a:r>
              <a:rPr lang="es-ES" sz="1600" dirty="0" smtClean="0">
                <a:latin typeface="Montserrat" panose="020B0604020202020204" charset="0"/>
              </a:rPr>
              <a:t>	Contamos </a:t>
            </a:r>
            <a:r>
              <a:rPr lang="es-ES" sz="1600" dirty="0">
                <a:latin typeface="Montserrat" panose="020B0604020202020204" charset="0"/>
              </a:rPr>
              <a:t>con </a:t>
            </a:r>
            <a:r>
              <a:rPr lang="es-ES" sz="1600" b="1" dirty="0">
                <a:latin typeface="Montserrat" panose="020B0604020202020204" charset="0"/>
              </a:rPr>
              <a:t>instalaciones físicas</a:t>
            </a:r>
            <a:r>
              <a:rPr lang="es-ES" sz="1600" dirty="0">
                <a:latin typeface="Montserrat" panose="020B0604020202020204" charset="0"/>
              </a:rPr>
              <a:t> en nuestras </a:t>
            </a:r>
            <a:r>
              <a:rPr lang="es-ES" sz="1600" b="1" dirty="0">
                <a:latin typeface="Montserrat" panose="020B0604020202020204" charset="0"/>
              </a:rPr>
              <a:t>oficinas centrales en la ciudad de Mendoza</a:t>
            </a:r>
            <a:r>
              <a:rPr lang="es-ES" sz="1600" dirty="0">
                <a:latin typeface="Montserrat" panose="020B0604020202020204" charset="0"/>
              </a:rPr>
              <a:t>, lo que nos permite combinar lo mejor de la tecnología en la nube con una </a:t>
            </a:r>
            <a:r>
              <a:rPr lang="es-ES" sz="1600" b="1" dirty="0">
                <a:latin typeface="Montserrat" panose="020B0604020202020204" charset="0"/>
              </a:rPr>
              <a:t>presencia operativa sólida y confiable</a:t>
            </a:r>
            <a:r>
              <a:rPr lang="es-ES" sz="1600" dirty="0">
                <a:latin typeface="Montserrat" panose="020B0604020202020204" charset="0"/>
              </a:rPr>
              <a:t>.</a:t>
            </a:r>
          </a:p>
          <a:p>
            <a:pPr marL="0" lvl="0" indent="0" algn="just" rtl="0">
              <a:lnSpc>
                <a:spcPct val="150000"/>
              </a:lnSpc>
              <a:spcBef>
                <a:spcPts val="1600"/>
              </a:spcBef>
              <a:spcAft>
                <a:spcPts val="1600"/>
              </a:spcAft>
              <a:buNone/>
            </a:pPr>
            <a:endParaRPr lang="es-CL" sz="1500" dirty="0">
              <a:latin typeface="Montserrat" panose="020B0604020202020204" charset="0"/>
            </a:endParaRPr>
          </a:p>
        </p:txBody>
      </p:sp>
      <p:sp>
        <p:nvSpPr>
          <p:cNvPr id="1305" name="Google Shape;1305;p37"/>
          <p:cNvSpPr txBox="1">
            <a:spLocks noGrp="1"/>
          </p:cNvSpPr>
          <p:nvPr>
            <p:ph type="subTitle" idx="1"/>
          </p:nvPr>
        </p:nvSpPr>
        <p:spPr>
          <a:xfrm>
            <a:off x="2609032" y="364525"/>
            <a:ext cx="3925936" cy="572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3600" dirty="0">
                <a:latin typeface="Montserrat ExtraBold" panose="00000900000000000000" pitchFamily="2" charset="0"/>
              </a:rPr>
              <a:t>Contact Center</a:t>
            </a:r>
            <a:endParaRPr sz="3600" dirty="0">
              <a:latin typeface="Montserrat ExtraBold" panose="00000900000000000000" pitchFamily="2" charset="0"/>
            </a:endParaRPr>
          </a:p>
        </p:txBody>
      </p:sp>
      <p:pic>
        <p:nvPicPr>
          <p:cNvPr id="7" name="Imagen 6">
            <a:extLst>
              <a:ext uri="{FF2B5EF4-FFF2-40B4-BE49-F238E27FC236}">
                <a16:creationId xmlns:a16="http://schemas.microsoft.com/office/drawing/2014/main" xmlns="" id="{FF363B81-0978-0459-A8E2-DAFA0B242F01}"/>
              </a:ext>
            </a:extLst>
          </p:cNvPr>
          <p:cNvPicPr>
            <a:picLocks noChangeAspect="1"/>
          </p:cNvPicPr>
          <p:nvPr/>
        </p:nvPicPr>
        <p:blipFill>
          <a:blip r:embed="rId3"/>
          <a:stretch>
            <a:fillRect/>
          </a:stretch>
        </p:blipFill>
        <p:spPr>
          <a:xfrm>
            <a:off x="796999" y="4128126"/>
            <a:ext cx="1618426" cy="474738"/>
          </a:xfrm>
          <a:prstGeom prst="rect">
            <a:avLst/>
          </a:prstGeom>
        </p:spPr>
      </p:pic>
      <p:pic>
        <p:nvPicPr>
          <p:cNvPr id="9" name="Imagen 8">
            <a:extLst>
              <a:ext uri="{FF2B5EF4-FFF2-40B4-BE49-F238E27FC236}">
                <a16:creationId xmlns:a16="http://schemas.microsoft.com/office/drawing/2014/main" xmlns="" id="{C13E7C64-1AE4-F3A9-EA3A-0E7E7ACCA638}"/>
              </a:ext>
            </a:extLst>
          </p:cNvPr>
          <p:cNvPicPr>
            <a:picLocks noChangeAspect="1"/>
          </p:cNvPicPr>
          <p:nvPr/>
        </p:nvPicPr>
        <p:blipFill>
          <a:blip r:embed="rId4"/>
          <a:stretch>
            <a:fillRect/>
          </a:stretch>
        </p:blipFill>
        <p:spPr>
          <a:xfrm>
            <a:off x="6488344" y="4228870"/>
            <a:ext cx="1618426" cy="459719"/>
          </a:xfrm>
          <a:prstGeom prst="rect">
            <a:avLst/>
          </a:prstGeom>
        </p:spPr>
      </p:pic>
      <p:pic>
        <p:nvPicPr>
          <p:cNvPr id="4" name="Imagen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88288" y="3966353"/>
            <a:ext cx="1905337" cy="798283"/>
          </a:xfrm>
          <a:prstGeom prst="rect">
            <a:avLst/>
          </a:prstGeom>
        </p:spPr>
      </p:pic>
      <p:pic>
        <p:nvPicPr>
          <p:cNvPr id="11" name="Imagen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2400" y="67531"/>
            <a:ext cx="1246876" cy="1152667"/>
          </a:xfrm>
          <a:prstGeom prst="rect">
            <a:avLst/>
          </a:prstGeom>
          <a:noFill/>
        </p:spPr>
      </p:pic>
    </p:spTree>
    <p:extLst>
      <p:ext uri="{BB962C8B-B14F-4D97-AF65-F5344CB8AC3E}">
        <p14:creationId xmlns:p14="http://schemas.microsoft.com/office/powerpoint/2010/main" val="104788886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38797" y="1690276"/>
            <a:ext cx="3731184" cy="1561341"/>
          </a:xfrm>
        </p:spPr>
        <p:txBody>
          <a:bodyPr/>
          <a:lstStyle/>
          <a:p>
            <a:r>
              <a:rPr lang="es-ES" sz="4000" dirty="0" smtClean="0">
                <a:solidFill>
                  <a:schemeClr val="bg1">
                    <a:lumMod val="95000"/>
                  </a:schemeClr>
                </a:solidFill>
                <a:latin typeface="Montserrat ExtraBold" panose="020B0604020202020204" charset="0"/>
              </a:rPr>
              <a:t>Tecnología </a:t>
            </a:r>
            <a:r>
              <a:rPr lang="es-ES" sz="4000" dirty="0">
                <a:solidFill>
                  <a:schemeClr val="bg1">
                    <a:lumMod val="95000"/>
                  </a:schemeClr>
                </a:solidFill>
                <a:latin typeface="Montserrat ExtraBold" panose="020B0604020202020204" charset="0"/>
              </a:rPr>
              <a:t>e Innovación</a:t>
            </a:r>
            <a:endParaRPr lang="es-AR" sz="4000" dirty="0">
              <a:solidFill>
                <a:schemeClr val="bg1">
                  <a:lumMod val="95000"/>
                </a:schemeClr>
              </a:solidFill>
              <a:latin typeface="Montserrat ExtraBold" panose="020B0604020202020204" charset="0"/>
            </a:endParaRPr>
          </a:p>
        </p:txBody>
      </p:sp>
      <p:sp>
        <p:nvSpPr>
          <p:cNvPr id="3" name="Subtítulo 2"/>
          <p:cNvSpPr>
            <a:spLocks noGrp="1"/>
          </p:cNvSpPr>
          <p:nvPr>
            <p:ph type="subTitle" idx="1"/>
          </p:nvPr>
        </p:nvSpPr>
        <p:spPr>
          <a:xfrm>
            <a:off x="638797" y="3204893"/>
            <a:ext cx="3861600" cy="365400"/>
          </a:xfrm>
        </p:spPr>
        <p:txBody>
          <a:bodyPr/>
          <a:lstStyle/>
          <a:p>
            <a:r>
              <a:rPr lang="es-ES" dirty="0">
                <a:solidFill>
                  <a:schemeClr val="bg1">
                    <a:lumMod val="95000"/>
                  </a:schemeClr>
                </a:solidFill>
              </a:rPr>
              <a:t>Impulsando el futuro de AVIV</a:t>
            </a:r>
            <a:endParaRPr lang="es-AR" dirty="0">
              <a:solidFill>
                <a:schemeClr val="bg1">
                  <a:lumMod val="95000"/>
                </a:schemeClr>
              </a:solidFill>
            </a:endParaRPr>
          </a:p>
        </p:txBody>
      </p:sp>
      <p:sp>
        <p:nvSpPr>
          <p:cNvPr id="4" name="Conector fuera de página 3"/>
          <p:cNvSpPr/>
          <p:nvPr/>
        </p:nvSpPr>
        <p:spPr>
          <a:xfrm rot="16200000">
            <a:off x="637955" y="404035"/>
            <a:ext cx="802760" cy="1132369"/>
          </a:xfrm>
          <a:prstGeom prst="flowChartOffpageConnector">
            <a:avLst/>
          </a:prstGeom>
          <a:solidFill>
            <a:schemeClr val="bg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5" name="CuadroTexto 4"/>
          <p:cNvSpPr txBox="1"/>
          <p:nvPr/>
        </p:nvSpPr>
        <p:spPr>
          <a:xfrm>
            <a:off x="638797" y="616990"/>
            <a:ext cx="711538" cy="707886"/>
          </a:xfrm>
          <a:prstGeom prst="rect">
            <a:avLst/>
          </a:prstGeom>
          <a:noFill/>
        </p:spPr>
        <p:txBody>
          <a:bodyPr wrap="square" rtlCol="0">
            <a:spAutoFit/>
          </a:bodyPr>
          <a:lstStyle/>
          <a:p>
            <a:pPr algn="ctr"/>
            <a:r>
              <a:rPr lang="es-ES" sz="4000" dirty="0">
                <a:solidFill>
                  <a:srgbClr val="FF0066"/>
                </a:solidFill>
                <a:latin typeface="Montserrat ExtraBold" panose="020B0604020202020204" charset="0"/>
              </a:rPr>
              <a:t>6</a:t>
            </a:r>
            <a:endParaRPr lang="es-AR" sz="4000" dirty="0">
              <a:solidFill>
                <a:srgbClr val="FF0066"/>
              </a:solidFill>
              <a:latin typeface="Montserrat ExtraBold" panose="020B0604020202020204" charset="0"/>
            </a:endParaRPr>
          </a:p>
        </p:txBody>
      </p:sp>
      <p:pic>
        <p:nvPicPr>
          <p:cNvPr id="8" name="Imagen 7"/>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foregroundMark x1="45370" y1="18148" x2="47593" y2="32963"/>
                        <a14:foregroundMark x1="32037" y1="17593" x2="42593" y2="17593"/>
                        <a14:foregroundMark x1="43611" y1="20370" x2="43241" y2="16389"/>
                        <a14:foregroundMark x1="59167" y1="11759" x2="60556" y2="48704"/>
                        <a14:foregroundMark x1="52407" y1="48981" x2="86389" y2="48519"/>
                        <a14:foregroundMark x1="87315" y1="49722" x2="89722" y2="21759"/>
                        <a14:foregroundMark x1="54815" y1="23611" x2="88148" y2="19352"/>
                        <a14:foregroundMark x1="68148" y1="24352" x2="88796" y2="32593"/>
                        <a14:foregroundMark x1="53981" y1="25185" x2="52407" y2="36944"/>
                        <a14:backgroundMark x1="50370" y1="24352" x2="49630" y2="34722"/>
                      </a14:backgroundRemoval>
                    </a14:imgEffect>
                  </a14:imgLayer>
                </a14:imgProps>
              </a:ext>
              <a:ext uri="{28A0092B-C50C-407E-A947-70E740481C1C}">
                <a14:useLocalDpi xmlns:a14="http://schemas.microsoft.com/office/drawing/2010/main" val="0"/>
              </a:ext>
            </a:extLst>
          </a:blip>
          <a:stretch>
            <a:fillRect/>
          </a:stretch>
        </p:blipFill>
        <p:spPr>
          <a:xfrm>
            <a:off x="4369981" y="875346"/>
            <a:ext cx="4752542" cy="4752542"/>
          </a:xfrm>
          <a:prstGeom prst="rect">
            <a:avLst/>
          </a:prstGeom>
        </p:spPr>
      </p:pic>
      <p:pic>
        <p:nvPicPr>
          <p:cNvPr id="9" name="Imagen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44593" y="-7495"/>
            <a:ext cx="1246876" cy="1152667"/>
          </a:xfrm>
          <a:prstGeom prst="rect">
            <a:avLst/>
          </a:prstGeom>
          <a:noFill/>
        </p:spPr>
      </p:pic>
    </p:spTree>
    <p:extLst>
      <p:ext uri="{BB962C8B-B14F-4D97-AF65-F5344CB8AC3E}">
        <p14:creationId xmlns:p14="http://schemas.microsoft.com/office/powerpoint/2010/main" val="111164794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06"/>
        <p:cNvGrpSpPr/>
        <p:nvPr/>
      </p:nvGrpSpPr>
      <p:grpSpPr>
        <a:xfrm>
          <a:off x="0" y="0"/>
          <a:ext cx="0" cy="0"/>
          <a:chOff x="0" y="0"/>
          <a:chExt cx="0" cy="0"/>
        </a:xfrm>
      </p:grpSpPr>
      <p:sp>
        <p:nvSpPr>
          <p:cNvPr id="807" name="Google Shape;807;p35"/>
          <p:cNvSpPr/>
          <p:nvPr/>
        </p:nvSpPr>
        <p:spPr>
          <a:xfrm>
            <a:off x="4737800" y="2665565"/>
            <a:ext cx="1012500" cy="819600"/>
          </a:xfrm>
          <a:prstGeom prst="homePlate">
            <a:avLst>
              <a:gd name="adj" fmla="val 31917"/>
            </a:avLst>
          </a:prstGeom>
          <a:gradFill>
            <a:gsLst>
              <a:gs pos="54000">
                <a:srgbClr val="FF6699"/>
              </a:gs>
              <a:gs pos="0">
                <a:srgbClr val="FF0066"/>
              </a:gs>
              <a:gs pos="100000">
                <a:srgbClr val="FF9933"/>
              </a:gs>
            </a:gsLst>
            <a:path path="circle">
              <a:fillToRect l="100000" t="100000"/>
            </a:path>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808" name="Google Shape;808;p35"/>
          <p:cNvSpPr/>
          <p:nvPr/>
        </p:nvSpPr>
        <p:spPr>
          <a:xfrm>
            <a:off x="4737800" y="1270965"/>
            <a:ext cx="1012500" cy="819600"/>
          </a:xfrm>
          <a:prstGeom prst="homePlate">
            <a:avLst>
              <a:gd name="adj" fmla="val 31917"/>
            </a:avLst>
          </a:prstGeom>
          <a:gradFill>
            <a:gsLst>
              <a:gs pos="53000">
                <a:srgbClr val="FF6699"/>
              </a:gs>
              <a:gs pos="0">
                <a:srgbClr val="FF0066"/>
              </a:gs>
              <a:gs pos="100000">
                <a:srgbClr val="FF9933"/>
              </a:gs>
            </a:gsLst>
            <a:path path="circle">
              <a:fillToRect l="100000" t="100000"/>
            </a:path>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809" name="Google Shape;809;p35"/>
          <p:cNvSpPr/>
          <p:nvPr/>
        </p:nvSpPr>
        <p:spPr>
          <a:xfrm>
            <a:off x="879025" y="2665565"/>
            <a:ext cx="1012500" cy="819600"/>
          </a:xfrm>
          <a:prstGeom prst="homePlate">
            <a:avLst>
              <a:gd name="adj" fmla="val 31917"/>
            </a:avLst>
          </a:prstGeom>
          <a:gradFill>
            <a:gsLst>
              <a:gs pos="0">
                <a:srgbClr val="FF0066"/>
              </a:gs>
              <a:gs pos="49000">
                <a:srgbClr val="FF6699"/>
              </a:gs>
              <a:gs pos="100000">
                <a:srgbClr val="FF9933"/>
              </a:gs>
            </a:gsLst>
            <a:path path="circle">
              <a:fillToRect l="100000" t="100000"/>
            </a:path>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810" name="Google Shape;810;p35"/>
          <p:cNvSpPr/>
          <p:nvPr/>
        </p:nvSpPr>
        <p:spPr>
          <a:xfrm>
            <a:off x="879025" y="1270965"/>
            <a:ext cx="1012500" cy="819600"/>
          </a:xfrm>
          <a:prstGeom prst="homePlate">
            <a:avLst>
              <a:gd name="adj" fmla="val 31917"/>
            </a:avLst>
          </a:prstGeom>
          <a:gradFill>
            <a:gsLst>
              <a:gs pos="50000">
                <a:srgbClr val="FF6699"/>
              </a:gs>
              <a:gs pos="11000">
                <a:srgbClr val="FF0066"/>
              </a:gs>
              <a:gs pos="85000">
                <a:srgbClr val="FF9933"/>
              </a:gs>
            </a:gsLst>
            <a:path path="rect">
              <a:fillToRect l="100000" t="100000"/>
            </a:path>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811" name="Google Shape;811;p35"/>
          <p:cNvSpPr txBox="1">
            <a:spLocks noGrp="1"/>
          </p:cNvSpPr>
          <p:nvPr>
            <p:ph type="title"/>
          </p:nvPr>
        </p:nvSpPr>
        <p:spPr>
          <a:xfrm>
            <a:off x="713250" y="448056"/>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ES" dirty="0">
                <a:solidFill>
                  <a:schemeClr val="tx1"/>
                </a:solidFill>
                <a:latin typeface="Montserrat ExtraBold" panose="00000900000000000000" pitchFamily="2" charset="0"/>
              </a:rPr>
              <a:t>CONTENIDOS</a:t>
            </a:r>
            <a:endParaRPr dirty="0">
              <a:solidFill>
                <a:schemeClr val="tx1"/>
              </a:solidFill>
              <a:latin typeface="Montserrat ExtraBold" panose="00000900000000000000" pitchFamily="2" charset="0"/>
            </a:endParaRPr>
          </a:p>
        </p:txBody>
      </p:sp>
      <p:sp>
        <p:nvSpPr>
          <p:cNvPr id="812" name="Google Shape;812;p35"/>
          <p:cNvSpPr txBox="1">
            <a:spLocks noGrp="1"/>
          </p:cNvSpPr>
          <p:nvPr>
            <p:ph type="subTitle" idx="1"/>
          </p:nvPr>
        </p:nvSpPr>
        <p:spPr>
          <a:xfrm>
            <a:off x="1891525" y="1707738"/>
            <a:ext cx="2379300" cy="126511"/>
          </a:xfrm>
          <a:prstGeom prst="rect">
            <a:avLst/>
          </a:prstGeom>
        </p:spPr>
        <p:txBody>
          <a:bodyPr spcFirstLastPara="1" wrap="square" lIns="91425" tIns="91425" rIns="91425" bIns="91425" anchor="ctr" anchorCtr="0">
            <a:noAutofit/>
          </a:bodyPr>
          <a:lstStyle/>
          <a:p>
            <a:pPr marL="0" lvl="0" indent="0" algn="l" rtl="0">
              <a:spcBef>
                <a:spcPts val="0"/>
              </a:spcBef>
              <a:spcAft>
                <a:spcPts val="1600"/>
              </a:spcAft>
              <a:buClr>
                <a:schemeClr val="dk1"/>
              </a:buClr>
              <a:buSzPts val="1100"/>
              <a:buFont typeface="Arial"/>
              <a:buNone/>
            </a:pPr>
            <a:r>
              <a:rPr lang="en" dirty="0">
                <a:solidFill>
                  <a:schemeClr val="tx1"/>
                </a:solidFill>
                <a:latin typeface="Montserrat Medium" panose="00000600000000000000" pitchFamily="2" charset="0"/>
              </a:rPr>
              <a:t>¿Quiénes somos?</a:t>
            </a:r>
            <a:endParaRPr dirty="0">
              <a:solidFill>
                <a:schemeClr val="tx1"/>
              </a:solidFill>
              <a:latin typeface="Montserrat Medium" panose="00000600000000000000" pitchFamily="2" charset="0"/>
            </a:endParaRPr>
          </a:p>
        </p:txBody>
      </p:sp>
      <p:sp>
        <p:nvSpPr>
          <p:cNvPr id="814" name="Google Shape;814;p35"/>
          <p:cNvSpPr txBox="1">
            <a:spLocks noGrp="1"/>
          </p:cNvSpPr>
          <p:nvPr>
            <p:ph type="subTitle" idx="3"/>
          </p:nvPr>
        </p:nvSpPr>
        <p:spPr>
          <a:xfrm>
            <a:off x="5837615" y="1605676"/>
            <a:ext cx="2377200" cy="367800"/>
          </a:xfrm>
          <a:prstGeom prst="rect">
            <a:avLst/>
          </a:prstGeom>
        </p:spPr>
        <p:txBody>
          <a:bodyPr spcFirstLastPara="1" wrap="square" lIns="91425" tIns="91425" rIns="91425" bIns="91425" anchor="ctr" anchorCtr="0">
            <a:noAutofit/>
          </a:bodyPr>
          <a:lstStyle/>
          <a:p>
            <a:pPr marL="0" lvl="0" indent="0" algn="l" rtl="0">
              <a:spcBef>
                <a:spcPts val="0"/>
              </a:spcBef>
              <a:spcAft>
                <a:spcPts val="1600"/>
              </a:spcAft>
              <a:buClr>
                <a:schemeClr val="dk1"/>
              </a:buClr>
              <a:buSzPts val="1100"/>
              <a:buFont typeface="Arial"/>
              <a:buNone/>
            </a:pPr>
            <a:r>
              <a:rPr lang="es-CL" dirty="0">
                <a:solidFill>
                  <a:schemeClr val="tx1"/>
                </a:solidFill>
                <a:latin typeface="Montserrat Medium" panose="00000600000000000000" pitchFamily="2" charset="0"/>
              </a:rPr>
              <a:t>Misión y visión</a:t>
            </a:r>
          </a:p>
        </p:txBody>
      </p:sp>
      <p:sp>
        <p:nvSpPr>
          <p:cNvPr id="816" name="Google Shape;816;p35"/>
          <p:cNvSpPr txBox="1">
            <a:spLocks noGrp="1"/>
          </p:cNvSpPr>
          <p:nvPr>
            <p:ph type="subTitle" idx="5"/>
          </p:nvPr>
        </p:nvSpPr>
        <p:spPr>
          <a:xfrm>
            <a:off x="1980835" y="2899923"/>
            <a:ext cx="1282930" cy="576000"/>
          </a:xfrm>
          <a:prstGeom prst="rect">
            <a:avLst/>
          </a:prstGeom>
        </p:spPr>
        <p:txBody>
          <a:bodyPr spcFirstLastPara="1" wrap="square" lIns="91425" tIns="91425" rIns="91425" bIns="91425" anchor="ctr" anchorCtr="0">
            <a:noAutofit/>
          </a:bodyPr>
          <a:lstStyle/>
          <a:p>
            <a:pPr marL="0" lvl="0" indent="0" algn="l" rtl="0">
              <a:spcBef>
                <a:spcPts val="0"/>
              </a:spcBef>
              <a:spcAft>
                <a:spcPts val="1600"/>
              </a:spcAft>
              <a:buClr>
                <a:schemeClr val="dk1"/>
              </a:buClr>
              <a:buSzPts val="1100"/>
              <a:buFont typeface="Arial"/>
              <a:buNone/>
            </a:pPr>
            <a:r>
              <a:rPr lang="en" dirty="0">
                <a:solidFill>
                  <a:schemeClr val="tx1"/>
                </a:solidFill>
                <a:latin typeface="Montserrat Medium" panose="00000600000000000000" pitchFamily="2" charset="0"/>
              </a:rPr>
              <a:t>Objetivos</a:t>
            </a:r>
            <a:endParaRPr dirty="0">
              <a:solidFill>
                <a:schemeClr val="tx1"/>
              </a:solidFill>
              <a:latin typeface="Montserrat Medium" panose="00000600000000000000" pitchFamily="2" charset="0"/>
            </a:endParaRPr>
          </a:p>
        </p:txBody>
      </p:sp>
      <p:sp>
        <p:nvSpPr>
          <p:cNvPr id="818" name="Google Shape;818;p35"/>
          <p:cNvSpPr txBox="1">
            <a:spLocks noGrp="1"/>
          </p:cNvSpPr>
          <p:nvPr>
            <p:ph type="subTitle" idx="7"/>
          </p:nvPr>
        </p:nvSpPr>
        <p:spPr>
          <a:xfrm>
            <a:off x="5839610" y="2995564"/>
            <a:ext cx="2879088" cy="367800"/>
          </a:xfrm>
          <a:prstGeom prst="rect">
            <a:avLst/>
          </a:prstGeom>
        </p:spPr>
        <p:txBody>
          <a:bodyPr spcFirstLastPara="1" wrap="square" lIns="91425" tIns="91425" rIns="91425" bIns="91425" anchor="ctr" anchorCtr="0">
            <a:noAutofit/>
          </a:bodyPr>
          <a:lstStyle/>
          <a:p>
            <a:pPr marL="0" lvl="0" indent="0" algn="l" rtl="0">
              <a:spcBef>
                <a:spcPts val="0"/>
              </a:spcBef>
              <a:spcAft>
                <a:spcPts val="1600"/>
              </a:spcAft>
              <a:buClr>
                <a:schemeClr val="dk1"/>
              </a:buClr>
              <a:buSzPts val="1100"/>
              <a:buFont typeface="Arial"/>
              <a:buNone/>
            </a:pPr>
            <a:r>
              <a:rPr lang="en" dirty="0">
                <a:solidFill>
                  <a:schemeClr val="tx1"/>
                </a:solidFill>
                <a:latin typeface="Montserrat Medium" panose="00000600000000000000" pitchFamily="2" charset="0"/>
              </a:rPr>
              <a:t>Servicios</a:t>
            </a:r>
            <a:endParaRPr dirty="0">
              <a:solidFill>
                <a:schemeClr val="tx1"/>
              </a:solidFill>
              <a:latin typeface="Montserrat Medium" panose="00000600000000000000" pitchFamily="2" charset="0"/>
            </a:endParaRPr>
          </a:p>
        </p:txBody>
      </p:sp>
      <p:sp>
        <p:nvSpPr>
          <p:cNvPr id="820" name="Google Shape;820;p35"/>
          <p:cNvSpPr txBox="1">
            <a:spLocks noGrp="1"/>
          </p:cNvSpPr>
          <p:nvPr>
            <p:ph type="title" idx="9"/>
          </p:nvPr>
        </p:nvSpPr>
        <p:spPr>
          <a:xfrm>
            <a:off x="1097280" y="1397476"/>
            <a:ext cx="576000" cy="576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bg1"/>
                </a:solidFill>
                <a:latin typeface="Montserrat SemiBold" panose="00000700000000000000" pitchFamily="2" charset="0"/>
              </a:rPr>
              <a:t>1</a:t>
            </a:r>
            <a:endParaRPr>
              <a:solidFill>
                <a:schemeClr val="bg1"/>
              </a:solidFill>
              <a:latin typeface="Montserrat SemiBold" panose="00000700000000000000" pitchFamily="2" charset="0"/>
            </a:endParaRPr>
          </a:p>
        </p:txBody>
      </p:sp>
      <p:sp>
        <p:nvSpPr>
          <p:cNvPr id="821" name="Google Shape;821;p35"/>
          <p:cNvSpPr txBox="1">
            <a:spLocks noGrp="1"/>
          </p:cNvSpPr>
          <p:nvPr>
            <p:ph type="title" idx="13"/>
          </p:nvPr>
        </p:nvSpPr>
        <p:spPr>
          <a:xfrm>
            <a:off x="4956048" y="1402426"/>
            <a:ext cx="576000" cy="576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bg1"/>
                </a:solidFill>
                <a:latin typeface="Montserrat SemiBold" panose="00000700000000000000" pitchFamily="2" charset="0"/>
              </a:rPr>
              <a:t>2</a:t>
            </a:r>
            <a:endParaRPr>
              <a:solidFill>
                <a:schemeClr val="bg1"/>
              </a:solidFill>
              <a:latin typeface="Montserrat SemiBold" panose="00000700000000000000" pitchFamily="2" charset="0"/>
            </a:endParaRPr>
          </a:p>
        </p:txBody>
      </p:sp>
      <p:sp>
        <p:nvSpPr>
          <p:cNvPr id="822" name="Google Shape;822;p35"/>
          <p:cNvSpPr txBox="1">
            <a:spLocks noGrp="1"/>
          </p:cNvSpPr>
          <p:nvPr>
            <p:ph type="title" idx="14"/>
          </p:nvPr>
        </p:nvSpPr>
        <p:spPr>
          <a:xfrm>
            <a:off x="1097280" y="2787364"/>
            <a:ext cx="576000" cy="576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bg1"/>
                </a:solidFill>
                <a:latin typeface="Montserrat SemiBold" panose="00000700000000000000" pitchFamily="2" charset="0"/>
              </a:rPr>
              <a:t>3</a:t>
            </a:r>
            <a:endParaRPr dirty="0">
              <a:solidFill>
                <a:schemeClr val="bg1"/>
              </a:solidFill>
              <a:latin typeface="Montserrat SemiBold" panose="00000700000000000000" pitchFamily="2" charset="0"/>
            </a:endParaRPr>
          </a:p>
        </p:txBody>
      </p:sp>
      <p:sp>
        <p:nvSpPr>
          <p:cNvPr id="823" name="Google Shape;823;p35"/>
          <p:cNvSpPr txBox="1">
            <a:spLocks noGrp="1"/>
          </p:cNvSpPr>
          <p:nvPr>
            <p:ph type="title" idx="15"/>
          </p:nvPr>
        </p:nvSpPr>
        <p:spPr>
          <a:xfrm>
            <a:off x="4956048" y="2787364"/>
            <a:ext cx="576000" cy="576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bg1"/>
                </a:solidFill>
                <a:latin typeface="Montserrat SemiBold" panose="00000700000000000000" pitchFamily="2" charset="0"/>
              </a:rPr>
              <a:t>4</a:t>
            </a:r>
            <a:endParaRPr dirty="0">
              <a:solidFill>
                <a:schemeClr val="bg1"/>
              </a:solidFill>
              <a:latin typeface="Montserrat SemiBold" panose="00000700000000000000" pitchFamily="2" charset="0"/>
            </a:endParaRPr>
          </a:p>
        </p:txBody>
      </p:sp>
      <p:sp>
        <p:nvSpPr>
          <p:cNvPr id="10" name="Google Shape;809;p35">
            <a:extLst>
              <a:ext uri="{FF2B5EF4-FFF2-40B4-BE49-F238E27FC236}">
                <a16:creationId xmlns:a16="http://schemas.microsoft.com/office/drawing/2014/main" xmlns="" id="{9125737D-13BD-33AC-6FFB-6A20B23F4A0E}"/>
              </a:ext>
            </a:extLst>
          </p:cNvPr>
          <p:cNvSpPr/>
          <p:nvPr/>
        </p:nvSpPr>
        <p:spPr>
          <a:xfrm>
            <a:off x="882572" y="3998172"/>
            <a:ext cx="1012500" cy="819600"/>
          </a:xfrm>
          <a:prstGeom prst="homePlate">
            <a:avLst>
              <a:gd name="adj" fmla="val 31917"/>
            </a:avLst>
          </a:prstGeom>
          <a:gradFill>
            <a:gsLst>
              <a:gs pos="50000">
                <a:srgbClr val="FF6699"/>
              </a:gs>
              <a:gs pos="0">
                <a:srgbClr val="FF0066"/>
              </a:gs>
              <a:gs pos="100000">
                <a:srgbClr val="FF9933"/>
              </a:gs>
            </a:gsLst>
            <a:path path="circle">
              <a:fillToRect l="100000" t="100000"/>
            </a:path>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11" name="Google Shape;816;p35">
            <a:extLst>
              <a:ext uri="{FF2B5EF4-FFF2-40B4-BE49-F238E27FC236}">
                <a16:creationId xmlns:a16="http://schemas.microsoft.com/office/drawing/2014/main" xmlns="" id="{865CDBD8-039C-23F5-0042-CC8C35DB5859}"/>
              </a:ext>
            </a:extLst>
          </p:cNvPr>
          <p:cNvSpPr txBox="1">
            <a:spLocks/>
          </p:cNvSpPr>
          <p:nvPr/>
        </p:nvSpPr>
        <p:spPr>
          <a:xfrm>
            <a:off x="1984381" y="4232530"/>
            <a:ext cx="2753419" cy="576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Montserrat SemiBold"/>
              <a:buNone/>
              <a:defRPr sz="1800" b="1" i="0" u="none" strike="noStrike" cap="none">
                <a:solidFill>
                  <a:schemeClr val="dk1"/>
                </a:solidFill>
                <a:latin typeface="Roboto"/>
                <a:ea typeface="Roboto"/>
                <a:cs typeface="Roboto"/>
                <a:sym typeface="Roboto"/>
              </a:defRPr>
            </a:lvl1pPr>
            <a:lvl2pPr marL="914400" marR="0" lvl="1" indent="-317500" algn="l" rtl="0">
              <a:lnSpc>
                <a:spcPct val="115000"/>
              </a:lnSpc>
              <a:spcBef>
                <a:spcPts val="1600"/>
              </a:spcBef>
              <a:spcAft>
                <a:spcPts val="0"/>
              </a:spcAft>
              <a:buClr>
                <a:schemeClr val="dk2"/>
              </a:buClr>
              <a:buSzPts val="1400"/>
              <a:buFont typeface="Roboto"/>
              <a:buNone/>
              <a:defRPr sz="1400" b="0" i="0" u="none" strike="noStrike" cap="none">
                <a:solidFill>
                  <a:schemeClr val="dk2"/>
                </a:solidFill>
                <a:latin typeface="Roboto"/>
                <a:ea typeface="Roboto"/>
                <a:cs typeface="Roboto"/>
                <a:sym typeface="Roboto"/>
              </a:defRPr>
            </a:lvl2pPr>
            <a:lvl3pPr marL="1371600" marR="0" lvl="2" indent="-317500" algn="l" rtl="0">
              <a:lnSpc>
                <a:spcPct val="115000"/>
              </a:lnSpc>
              <a:spcBef>
                <a:spcPts val="1600"/>
              </a:spcBef>
              <a:spcAft>
                <a:spcPts val="0"/>
              </a:spcAft>
              <a:buClr>
                <a:schemeClr val="dk2"/>
              </a:buClr>
              <a:buSzPts val="1400"/>
              <a:buFont typeface="Roboto"/>
              <a:buNone/>
              <a:defRPr sz="1400" b="0" i="0" u="none" strike="noStrike" cap="none">
                <a:solidFill>
                  <a:schemeClr val="dk2"/>
                </a:solidFill>
                <a:latin typeface="Roboto"/>
                <a:ea typeface="Roboto"/>
                <a:cs typeface="Roboto"/>
                <a:sym typeface="Roboto"/>
              </a:defRPr>
            </a:lvl3pPr>
            <a:lvl4pPr marL="1828800" marR="0" lvl="3" indent="-317500" algn="l" rtl="0">
              <a:lnSpc>
                <a:spcPct val="115000"/>
              </a:lnSpc>
              <a:spcBef>
                <a:spcPts val="1600"/>
              </a:spcBef>
              <a:spcAft>
                <a:spcPts val="0"/>
              </a:spcAft>
              <a:buClr>
                <a:schemeClr val="dk2"/>
              </a:buClr>
              <a:buSzPts val="1400"/>
              <a:buFont typeface="Roboto"/>
              <a:buNone/>
              <a:defRPr sz="1400" b="0" i="0" u="none" strike="noStrike" cap="none">
                <a:solidFill>
                  <a:schemeClr val="dk2"/>
                </a:solidFill>
                <a:latin typeface="Roboto"/>
                <a:ea typeface="Roboto"/>
                <a:cs typeface="Roboto"/>
                <a:sym typeface="Roboto"/>
              </a:defRPr>
            </a:lvl4pPr>
            <a:lvl5pPr marL="2286000" marR="0" lvl="4" indent="-317500" algn="l" rtl="0">
              <a:lnSpc>
                <a:spcPct val="115000"/>
              </a:lnSpc>
              <a:spcBef>
                <a:spcPts val="1600"/>
              </a:spcBef>
              <a:spcAft>
                <a:spcPts val="0"/>
              </a:spcAft>
              <a:buClr>
                <a:schemeClr val="dk2"/>
              </a:buClr>
              <a:buSzPts val="1400"/>
              <a:buFont typeface="Roboto"/>
              <a:buNone/>
              <a:defRPr sz="1400" b="0" i="0" u="none" strike="noStrike" cap="none">
                <a:solidFill>
                  <a:schemeClr val="dk2"/>
                </a:solidFill>
                <a:latin typeface="Roboto"/>
                <a:ea typeface="Roboto"/>
                <a:cs typeface="Roboto"/>
                <a:sym typeface="Roboto"/>
              </a:defRPr>
            </a:lvl5pPr>
            <a:lvl6pPr marL="2743200" marR="0" lvl="5" indent="-317500" algn="l" rtl="0">
              <a:lnSpc>
                <a:spcPct val="115000"/>
              </a:lnSpc>
              <a:spcBef>
                <a:spcPts val="1600"/>
              </a:spcBef>
              <a:spcAft>
                <a:spcPts val="0"/>
              </a:spcAft>
              <a:buClr>
                <a:schemeClr val="dk2"/>
              </a:buClr>
              <a:buSzPts val="1400"/>
              <a:buFont typeface="Roboto"/>
              <a:buNone/>
              <a:defRPr sz="1400" b="0" i="0" u="none" strike="noStrike" cap="none">
                <a:solidFill>
                  <a:schemeClr val="dk2"/>
                </a:solidFill>
                <a:latin typeface="Roboto"/>
                <a:ea typeface="Roboto"/>
                <a:cs typeface="Roboto"/>
                <a:sym typeface="Roboto"/>
              </a:defRPr>
            </a:lvl6pPr>
            <a:lvl7pPr marL="3200400" marR="0" lvl="6" indent="-317500" algn="l" rtl="0">
              <a:lnSpc>
                <a:spcPct val="115000"/>
              </a:lnSpc>
              <a:spcBef>
                <a:spcPts val="1600"/>
              </a:spcBef>
              <a:spcAft>
                <a:spcPts val="0"/>
              </a:spcAft>
              <a:buClr>
                <a:schemeClr val="dk2"/>
              </a:buClr>
              <a:buSzPts val="1400"/>
              <a:buFont typeface="Roboto"/>
              <a:buNone/>
              <a:defRPr sz="1400" b="0" i="0" u="none" strike="noStrike" cap="none">
                <a:solidFill>
                  <a:schemeClr val="dk2"/>
                </a:solidFill>
                <a:latin typeface="Roboto"/>
                <a:ea typeface="Roboto"/>
                <a:cs typeface="Roboto"/>
                <a:sym typeface="Roboto"/>
              </a:defRPr>
            </a:lvl7pPr>
            <a:lvl8pPr marL="3657600" marR="0" lvl="7" indent="-317500" algn="l" rtl="0">
              <a:lnSpc>
                <a:spcPct val="115000"/>
              </a:lnSpc>
              <a:spcBef>
                <a:spcPts val="1600"/>
              </a:spcBef>
              <a:spcAft>
                <a:spcPts val="0"/>
              </a:spcAft>
              <a:buClr>
                <a:schemeClr val="dk2"/>
              </a:buClr>
              <a:buSzPts val="1400"/>
              <a:buFont typeface="Roboto"/>
              <a:buNone/>
              <a:defRPr sz="1400" b="0" i="0" u="none" strike="noStrike" cap="none">
                <a:solidFill>
                  <a:schemeClr val="dk2"/>
                </a:solidFill>
                <a:latin typeface="Roboto"/>
                <a:ea typeface="Roboto"/>
                <a:cs typeface="Roboto"/>
                <a:sym typeface="Roboto"/>
              </a:defRPr>
            </a:lvl8pPr>
            <a:lvl9pPr marL="4114800" marR="0" lvl="8" indent="-317500" algn="l" rtl="0">
              <a:lnSpc>
                <a:spcPct val="115000"/>
              </a:lnSpc>
              <a:spcBef>
                <a:spcPts val="1600"/>
              </a:spcBef>
              <a:spcAft>
                <a:spcPts val="1600"/>
              </a:spcAft>
              <a:buClr>
                <a:schemeClr val="dk2"/>
              </a:buClr>
              <a:buSzPts val="1400"/>
              <a:buFont typeface="Roboto"/>
              <a:buNone/>
              <a:defRPr sz="1400" b="0" i="0" u="none" strike="noStrike" cap="none">
                <a:solidFill>
                  <a:schemeClr val="dk2"/>
                </a:solidFill>
                <a:latin typeface="Roboto"/>
                <a:ea typeface="Roboto"/>
                <a:cs typeface="Roboto"/>
                <a:sym typeface="Roboto"/>
              </a:defRPr>
            </a:lvl9pPr>
          </a:lstStyle>
          <a:p>
            <a:pPr marL="0" indent="0">
              <a:spcAft>
                <a:spcPts val="1600"/>
              </a:spcAft>
              <a:buClr>
                <a:schemeClr val="dk1"/>
              </a:buClr>
              <a:buSzPts val="1100"/>
              <a:buFont typeface="Arial"/>
              <a:buNone/>
            </a:pPr>
            <a:r>
              <a:rPr lang="es-CL" dirty="0">
                <a:solidFill>
                  <a:schemeClr val="tx1"/>
                </a:solidFill>
                <a:latin typeface="Montserrat Medium" panose="00000600000000000000" pitchFamily="2" charset="0"/>
              </a:rPr>
              <a:t>Modelo y metodología</a:t>
            </a:r>
          </a:p>
        </p:txBody>
      </p:sp>
      <p:sp>
        <p:nvSpPr>
          <p:cNvPr id="12" name="Google Shape;822;p35">
            <a:extLst>
              <a:ext uri="{FF2B5EF4-FFF2-40B4-BE49-F238E27FC236}">
                <a16:creationId xmlns:a16="http://schemas.microsoft.com/office/drawing/2014/main" xmlns="" id="{3C45BDE7-59EC-1680-2016-332C994D6262}"/>
              </a:ext>
            </a:extLst>
          </p:cNvPr>
          <p:cNvSpPr txBox="1">
            <a:spLocks/>
          </p:cNvSpPr>
          <p:nvPr/>
        </p:nvSpPr>
        <p:spPr>
          <a:xfrm>
            <a:off x="1100822" y="4119971"/>
            <a:ext cx="576000" cy="576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200"/>
              <a:buFont typeface="Montserrat Black"/>
              <a:buNone/>
              <a:defRPr sz="3200" b="0" i="0" u="none" strike="noStrike" cap="none">
                <a:solidFill>
                  <a:schemeClr val="dk1"/>
                </a:solidFill>
                <a:latin typeface="Roboto Black"/>
                <a:ea typeface="Roboto Black"/>
                <a:cs typeface="Roboto Black"/>
                <a:sym typeface="Roboto Black"/>
              </a:defRPr>
            </a:lvl1pPr>
            <a:lvl2pPr marR="0" lvl="1" algn="ctr" rtl="0">
              <a:lnSpc>
                <a:spcPct val="100000"/>
              </a:lnSpc>
              <a:spcBef>
                <a:spcPts val="0"/>
              </a:spcBef>
              <a:spcAft>
                <a:spcPts val="0"/>
              </a:spcAft>
              <a:buClr>
                <a:schemeClr val="dk1"/>
              </a:buClr>
              <a:buSzPts val="4800"/>
              <a:buFont typeface="Montserrat Black"/>
              <a:buNone/>
              <a:defRPr sz="4800" b="1" i="0" u="none" strike="noStrike" cap="none">
                <a:solidFill>
                  <a:schemeClr val="dk1"/>
                </a:solidFill>
                <a:latin typeface="Montserrat Black"/>
                <a:ea typeface="Montserrat Black"/>
                <a:cs typeface="Montserrat Black"/>
                <a:sym typeface="Montserrat Black"/>
              </a:defRPr>
            </a:lvl2pPr>
            <a:lvl3pPr marR="0" lvl="2" algn="ctr" rtl="0">
              <a:lnSpc>
                <a:spcPct val="100000"/>
              </a:lnSpc>
              <a:spcBef>
                <a:spcPts val="0"/>
              </a:spcBef>
              <a:spcAft>
                <a:spcPts val="0"/>
              </a:spcAft>
              <a:buClr>
                <a:schemeClr val="dk1"/>
              </a:buClr>
              <a:buSzPts val="4800"/>
              <a:buFont typeface="Montserrat Black"/>
              <a:buNone/>
              <a:defRPr sz="4800" b="1" i="0" u="none" strike="noStrike" cap="none">
                <a:solidFill>
                  <a:schemeClr val="dk1"/>
                </a:solidFill>
                <a:latin typeface="Montserrat Black"/>
                <a:ea typeface="Montserrat Black"/>
                <a:cs typeface="Montserrat Black"/>
                <a:sym typeface="Montserrat Black"/>
              </a:defRPr>
            </a:lvl3pPr>
            <a:lvl4pPr marR="0" lvl="3" algn="ctr" rtl="0">
              <a:lnSpc>
                <a:spcPct val="100000"/>
              </a:lnSpc>
              <a:spcBef>
                <a:spcPts val="0"/>
              </a:spcBef>
              <a:spcAft>
                <a:spcPts val="0"/>
              </a:spcAft>
              <a:buClr>
                <a:schemeClr val="dk1"/>
              </a:buClr>
              <a:buSzPts val="4800"/>
              <a:buFont typeface="Montserrat Black"/>
              <a:buNone/>
              <a:defRPr sz="4800" b="1" i="0" u="none" strike="noStrike" cap="none">
                <a:solidFill>
                  <a:schemeClr val="dk1"/>
                </a:solidFill>
                <a:latin typeface="Montserrat Black"/>
                <a:ea typeface="Montserrat Black"/>
                <a:cs typeface="Montserrat Black"/>
                <a:sym typeface="Montserrat Black"/>
              </a:defRPr>
            </a:lvl4pPr>
            <a:lvl5pPr marR="0" lvl="4" algn="ctr" rtl="0">
              <a:lnSpc>
                <a:spcPct val="100000"/>
              </a:lnSpc>
              <a:spcBef>
                <a:spcPts val="0"/>
              </a:spcBef>
              <a:spcAft>
                <a:spcPts val="0"/>
              </a:spcAft>
              <a:buClr>
                <a:schemeClr val="dk1"/>
              </a:buClr>
              <a:buSzPts val="4800"/>
              <a:buFont typeface="Montserrat Black"/>
              <a:buNone/>
              <a:defRPr sz="4800" b="1" i="0" u="none" strike="noStrike" cap="none">
                <a:solidFill>
                  <a:schemeClr val="dk1"/>
                </a:solidFill>
                <a:latin typeface="Montserrat Black"/>
                <a:ea typeface="Montserrat Black"/>
                <a:cs typeface="Montserrat Black"/>
                <a:sym typeface="Montserrat Black"/>
              </a:defRPr>
            </a:lvl5pPr>
            <a:lvl6pPr marR="0" lvl="5" algn="ctr" rtl="0">
              <a:lnSpc>
                <a:spcPct val="100000"/>
              </a:lnSpc>
              <a:spcBef>
                <a:spcPts val="0"/>
              </a:spcBef>
              <a:spcAft>
                <a:spcPts val="0"/>
              </a:spcAft>
              <a:buClr>
                <a:schemeClr val="dk1"/>
              </a:buClr>
              <a:buSzPts val="4800"/>
              <a:buFont typeface="Montserrat Black"/>
              <a:buNone/>
              <a:defRPr sz="4800" b="1" i="0" u="none" strike="noStrike" cap="none">
                <a:solidFill>
                  <a:schemeClr val="dk1"/>
                </a:solidFill>
                <a:latin typeface="Montserrat Black"/>
                <a:ea typeface="Montserrat Black"/>
                <a:cs typeface="Montserrat Black"/>
                <a:sym typeface="Montserrat Black"/>
              </a:defRPr>
            </a:lvl6pPr>
            <a:lvl7pPr marR="0" lvl="6" algn="ctr" rtl="0">
              <a:lnSpc>
                <a:spcPct val="100000"/>
              </a:lnSpc>
              <a:spcBef>
                <a:spcPts val="0"/>
              </a:spcBef>
              <a:spcAft>
                <a:spcPts val="0"/>
              </a:spcAft>
              <a:buClr>
                <a:schemeClr val="dk1"/>
              </a:buClr>
              <a:buSzPts val="4800"/>
              <a:buFont typeface="Montserrat Black"/>
              <a:buNone/>
              <a:defRPr sz="4800" b="1" i="0" u="none" strike="noStrike" cap="none">
                <a:solidFill>
                  <a:schemeClr val="dk1"/>
                </a:solidFill>
                <a:latin typeface="Montserrat Black"/>
                <a:ea typeface="Montserrat Black"/>
                <a:cs typeface="Montserrat Black"/>
                <a:sym typeface="Montserrat Black"/>
              </a:defRPr>
            </a:lvl7pPr>
            <a:lvl8pPr marR="0" lvl="7" algn="ctr" rtl="0">
              <a:lnSpc>
                <a:spcPct val="100000"/>
              </a:lnSpc>
              <a:spcBef>
                <a:spcPts val="0"/>
              </a:spcBef>
              <a:spcAft>
                <a:spcPts val="0"/>
              </a:spcAft>
              <a:buClr>
                <a:schemeClr val="dk1"/>
              </a:buClr>
              <a:buSzPts val="4800"/>
              <a:buFont typeface="Montserrat Black"/>
              <a:buNone/>
              <a:defRPr sz="4800" b="1" i="0" u="none" strike="noStrike" cap="none">
                <a:solidFill>
                  <a:schemeClr val="dk1"/>
                </a:solidFill>
                <a:latin typeface="Montserrat Black"/>
                <a:ea typeface="Montserrat Black"/>
                <a:cs typeface="Montserrat Black"/>
                <a:sym typeface="Montserrat Black"/>
              </a:defRPr>
            </a:lvl8pPr>
            <a:lvl9pPr marR="0" lvl="8" algn="ctr" rtl="0">
              <a:lnSpc>
                <a:spcPct val="100000"/>
              </a:lnSpc>
              <a:spcBef>
                <a:spcPts val="0"/>
              </a:spcBef>
              <a:spcAft>
                <a:spcPts val="0"/>
              </a:spcAft>
              <a:buClr>
                <a:schemeClr val="dk1"/>
              </a:buClr>
              <a:buSzPts val="4800"/>
              <a:buFont typeface="Montserrat Black"/>
              <a:buNone/>
              <a:defRPr sz="4800" b="1" i="0" u="none" strike="noStrike" cap="none">
                <a:solidFill>
                  <a:schemeClr val="dk1"/>
                </a:solidFill>
                <a:latin typeface="Montserrat Black"/>
                <a:ea typeface="Montserrat Black"/>
                <a:cs typeface="Montserrat Black"/>
                <a:sym typeface="Montserrat Black"/>
              </a:defRPr>
            </a:lvl9pPr>
          </a:lstStyle>
          <a:p>
            <a:r>
              <a:rPr lang="en" dirty="0">
                <a:solidFill>
                  <a:schemeClr val="bg1"/>
                </a:solidFill>
                <a:latin typeface="Montserrat SemiBold" panose="00000700000000000000" pitchFamily="2" charset="0"/>
              </a:rPr>
              <a:t>5</a:t>
            </a:r>
          </a:p>
        </p:txBody>
      </p:sp>
      <p:sp>
        <p:nvSpPr>
          <p:cNvPr id="2" name="Google Shape;809;p35">
            <a:extLst>
              <a:ext uri="{FF2B5EF4-FFF2-40B4-BE49-F238E27FC236}">
                <a16:creationId xmlns:a16="http://schemas.microsoft.com/office/drawing/2014/main" xmlns="" id="{A2904719-EF5A-3B67-4AC2-12E7A69497CD}"/>
              </a:ext>
            </a:extLst>
          </p:cNvPr>
          <p:cNvSpPr/>
          <p:nvPr/>
        </p:nvSpPr>
        <p:spPr>
          <a:xfrm>
            <a:off x="4737800" y="3998172"/>
            <a:ext cx="1012500" cy="819600"/>
          </a:xfrm>
          <a:prstGeom prst="homePlate">
            <a:avLst>
              <a:gd name="adj" fmla="val 31917"/>
            </a:avLst>
          </a:prstGeom>
          <a:gradFill>
            <a:gsLst>
              <a:gs pos="55000">
                <a:srgbClr val="FF6699"/>
              </a:gs>
              <a:gs pos="0">
                <a:srgbClr val="FF0066"/>
              </a:gs>
              <a:gs pos="100000">
                <a:srgbClr val="FF9933"/>
              </a:gs>
            </a:gsLst>
            <a:path path="circle">
              <a:fillToRect l="100000" t="100000"/>
            </a:path>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 name="Google Shape;816;p35">
            <a:extLst>
              <a:ext uri="{FF2B5EF4-FFF2-40B4-BE49-F238E27FC236}">
                <a16:creationId xmlns:a16="http://schemas.microsoft.com/office/drawing/2014/main" xmlns="" id="{EC6F73D2-A656-70B6-78F0-4A79009F17B0}"/>
              </a:ext>
            </a:extLst>
          </p:cNvPr>
          <p:cNvSpPr txBox="1">
            <a:spLocks/>
          </p:cNvSpPr>
          <p:nvPr/>
        </p:nvSpPr>
        <p:spPr>
          <a:xfrm>
            <a:off x="5839609" y="4232530"/>
            <a:ext cx="2753419" cy="576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Montserrat SemiBold"/>
              <a:buNone/>
              <a:defRPr sz="1800" b="1" i="0" u="none" strike="noStrike" cap="none">
                <a:solidFill>
                  <a:schemeClr val="dk1"/>
                </a:solidFill>
                <a:latin typeface="Roboto"/>
                <a:ea typeface="Roboto"/>
                <a:cs typeface="Roboto"/>
                <a:sym typeface="Roboto"/>
              </a:defRPr>
            </a:lvl1pPr>
            <a:lvl2pPr marL="914400" marR="0" lvl="1" indent="-317500" algn="l" rtl="0">
              <a:lnSpc>
                <a:spcPct val="115000"/>
              </a:lnSpc>
              <a:spcBef>
                <a:spcPts val="1600"/>
              </a:spcBef>
              <a:spcAft>
                <a:spcPts val="0"/>
              </a:spcAft>
              <a:buClr>
                <a:schemeClr val="dk2"/>
              </a:buClr>
              <a:buSzPts val="1400"/>
              <a:buFont typeface="Roboto"/>
              <a:buNone/>
              <a:defRPr sz="1400" b="0" i="0" u="none" strike="noStrike" cap="none">
                <a:solidFill>
                  <a:schemeClr val="dk2"/>
                </a:solidFill>
                <a:latin typeface="Roboto"/>
                <a:ea typeface="Roboto"/>
                <a:cs typeface="Roboto"/>
                <a:sym typeface="Roboto"/>
              </a:defRPr>
            </a:lvl2pPr>
            <a:lvl3pPr marL="1371600" marR="0" lvl="2" indent="-317500" algn="l" rtl="0">
              <a:lnSpc>
                <a:spcPct val="115000"/>
              </a:lnSpc>
              <a:spcBef>
                <a:spcPts val="1600"/>
              </a:spcBef>
              <a:spcAft>
                <a:spcPts val="0"/>
              </a:spcAft>
              <a:buClr>
                <a:schemeClr val="dk2"/>
              </a:buClr>
              <a:buSzPts val="1400"/>
              <a:buFont typeface="Roboto"/>
              <a:buNone/>
              <a:defRPr sz="1400" b="0" i="0" u="none" strike="noStrike" cap="none">
                <a:solidFill>
                  <a:schemeClr val="dk2"/>
                </a:solidFill>
                <a:latin typeface="Roboto"/>
                <a:ea typeface="Roboto"/>
                <a:cs typeface="Roboto"/>
                <a:sym typeface="Roboto"/>
              </a:defRPr>
            </a:lvl3pPr>
            <a:lvl4pPr marL="1828800" marR="0" lvl="3" indent="-317500" algn="l" rtl="0">
              <a:lnSpc>
                <a:spcPct val="115000"/>
              </a:lnSpc>
              <a:spcBef>
                <a:spcPts val="1600"/>
              </a:spcBef>
              <a:spcAft>
                <a:spcPts val="0"/>
              </a:spcAft>
              <a:buClr>
                <a:schemeClr val="dk2"/>
              </a:buClr>
              <a:buSzPts val="1400"/>
              <a:buFont typeface="Roboto"/>
              <a:buNone/>
              <a:defRPr sz="1400" b="0" i="0" u="none" strike="noStrike" cap="none">
                <a:solidFill>
                  <a:schemeClr val="dk2"/>
                </a:solidFill>
                <a:latin typeface="Roboto"/>
                <a:ea typeface="Roboto"/>
                <a:cs typeface="Roboto"/>
                <a:sym typeface="Roboto"/>
              </a:defRPr>
            </a:lvl4pPr>
            <a:lvl5pPr marL="2286000" marR="0" lvl="4" indent="-317500" algn="l" rtl="0">
              <a:lnSpc>
                <a:spcPct val="115000"/>
              </a:lnSpc>
              <a:spcBef>
                <a:spcPts val="1600"/>
              </a:spcBef>
              <a:spcAft>
                <a:spcPts val="0"/>
              </a:spcAft>
              <a:buClr>
                <a:schemeClr val="dk2"/>
              </a:buClr>
              <a:buSzPts val="1400"/>
              <a:buFont typeface="Roboto"/>
              <a:buNone/>
              <a:defRPr sz="1400" b="0" i="0" u="none" strike="noStrike" cap="none">
                <a:solidFill>
                  <a:schemeClr val="dk2"/>
                </a:solidFill>
                <a:latin typeface="Roboto"/>
                <a:ea typeface="Roboto"/>
                <a:cs typeface="Roboto"/>
                <a:sym typeface="Roboto"/>
              </a:defRPr>
            </a:lvl5pPr>
            <a:lvl6pPr marL="2743200" marR="0" lvl="5" indent="-317500" algn="l" rtl="0">
              <a:lnSpc>
                <a:spcPct val="115000"/>
              </a:lnSpc>
              <a:spcBef>
                <a:spcPts val="1600"/>
              </a:spcBef>
              <a:spcAft>
                <a:spcPts val="0"/>
              </a:spcAft>
              <a:buClr>
                <a:schemeClr val="dk2"/>
              </a:buClr>
              <a:buSzPts val="1400"/>
              <a:buFont typeface="Roboto"/>
              <a:buNone/>
              <a:defRPr sz="1400" b="0" i="0" u="none" strike="noStrike" cap="none">
                <a:solidFill>
                  <a:schemeClr val="dk2"/>
                </a:solidFill>
                <a:latin typeface="Roboto"/>
                <a:ea typeface="Roboto"/>
                <a:cs typeface="Roboto"/>
                <a:sym typeface="Roboto"/>
              </a:defRPr>
            </a:lvl6pPr>
            <a:lvl7pPr marL="3200400" marR="0" lvl="6" indent="-317500" algn="l" rtl="0">
              <a:lnSpc>
                <a:spcPct val="115000"/>
              </a:lnSpc>
              <a:spcBef>
                <a:spcPts val="1600"/>
              </a:spcBef>
              <a:spcAft>
                <a:spcPts val="0"/>
              </a:spcAft>
              <a:buClr>
                <a:schemeClr val="dk2"/>
              </a:buClr>
              <a:buSzPts val="1400"/>
              <a:buFont typeface="Roboto"/>
              <a:buNone/>
              <a:defRPr sz="1400" b="0" i="0" u="none" strike="noStrike" cap="none">
                <a:solidFill>
                  <a:schemeClr val="dk2"/>
                </a:solidFill>
                <a:latin typeface="Roboto"/>
                <a:ea typeface="Roboto"/>
                <a:cs typeface="Roboto"/>
                <a:sym typeface="Roboto"/>
              </a:defRPr>
            </a:lvl7pPr>
            <a:lvl8pPr marL="3657600" marR="0" lvl="7" indent="-317500" algn="l" rtl="0">
              <a:lnSpc>
                <a:spcPct val="115000"/>
              </a:lnSpc>
              <a:spcBef>
                <a:spcPts val="1600"/>
              </a:spcBef>
              <a:spcAft>
                <a:spcPts val="0"/>
              </a:spcAft>
              <a:buClr>
                <a:schemeClr val="dk2"/>
              </a:buClr>
              <a:buSzPts val="1400"/>
              <a:buFont typeface="Roboto"/>
              <a:buNone/>
              <a:defRPr sz="1400" b="0" i="0" u="none" strike="noStrike" cap="none">
                <a:solidFill>
                  <a:schemeClr val="dk2"/>
                </a:solidFill>
                <a:latin typeface="Roboto"/>
                <a:ea typeface="Roboto"/>
                <a:cs typeface="Roboto"/>
                <a:sym typeface="Roboto"/>
              </a:defRPr>
            </a:lvl8pPr>
            <a:lvl9pPr marL="4114800" marR="0" lvl="8" indent="-317500" algn="l" rtl="0">
              <a:lnSpc>
                <a:spcPct val="115000"/>
              </a:lnSpc>
              <a:spcBef>
                <a:spcPts val="1600"/>
              </a:spcBef>
              <a:spcAft>
                <a:spcPts val="1600"/>
              </a:spcAft>
              <a:buClr>
                <a:schemeClr val="dk2"/>
              </a:buClr>
              <a:buSzPts val="1400"/>
              <a:buFont typeface="Roboto"/>
              <a:buNone/>
              <a:defRPr sz="1400" b="0" i="0" u="none" strike="noStrike" cap="none">
                <a:solidFill>
                  <a:schemeClr val="dk2"/>
                </a:solidFill>
                <a:latin typeface="Roboto"/>
                <a:ea typeface="Roboto"/>
                <a:cs typeface="Roboto"/>
                <a:sym typeface="Roboto"/>
              </a:defRPr>
            </a:lvl9pPr>
          </a:lstStyle>
          <a:p>
            <a:pPr marL="0" indent="0">
              <a:spcAft>
                <a:spcPts val="1600"/>
              </a:spcAft>
              <a:buClr>
                <a:schemeClr val="dk1"/>
              </a:buClr>
              <a:buSzPts val="1100"/>
              <a:buFont typeface="Arial"/>
              <a:buNone/>
            </a:pPr>
            <a:r>
              <a:rPr lang="es-CL" dirty="0">
                <a:solidFill>
                  <a:schemeClr val="tx1"/>
                </a:solidFill>
                <a:latin typeface="Montserrat Medium" panose="00000600000000000000" pitchFamily="2" charset="0"/>
              </a:rPr>
              <a:t>Nuestros clientes</a:t>
            </a:r>
          </a:p>
        </p:txBody>
      </p:sp>
      <p:sp>
        <p:nvSpPr>
          <p:cNvPr id="4" name="Google Shape;822;p35">
            <a:extLst>
              <a:ext uri="{FF2B5EF4-FFF2-40B4-BE49-F238E27FC236}">
                <a16:creationId xmlns:a16="http://schemas.microsoft.com/office/drawing/2014/main" xmlns="" id="{A5A69F1E-BDFB-F76F-11AD-0E9786096424}"/>
              </a:ext>
            </a:extLst>
          </p:cNvPr>
          <p:cNvSpPr txBox="1">
            <a:spLocks/>
          </p:cNvSpPr>
          <p:nvPr/>
        </p:nvSpPr>
        <p:spPr>
          <a:xfrm>
            <a:off x="4956050" y="4119971"/>
            <a:ext cx="576000" cy="576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200"/>
              <a:buFont typeface="Montserrat Black"/>
              <a:buNone/>
              <a:defRPr sz="3200" b="0" i="0" u="none" strike="noStrike" cap="none">
                <a:solidFill>
                  <a:schemeClr val="dk1"/>
                </a:solidFill>
                <a:latin typeface="Roboto Black"/>
                <a:ea typeface="Roboto Black"/>
                <a:cs typeface="Roboto Black"/>
                <a:sym typeface="Roboto Black"/>
              </a:defRPr>
            </a:lvl1pPr>
            <a:lvl2pPr marR="0" lvl="1" algn="ctr" rtl="0">
              <a:lnSpc>
                <a:spcPct val="100000"/>
              </a:lnSpc>
              <a:spcBef>
                <a:spcPts val="0"/>
              </a:spcBef>
              <a:spcAft>
                <a:spcPts val="0"/>
              </a:spcAft>
              <a:buClr>
                <a:schemeClr val="dk1"/>
              </a:buClr>
              <a:buSzPts val="4800"/>
              <a:buFont typeface="Montserrat Black"/>
              <a:buNone/>
              <a:defRPr sz="4800" b="1" i="0" u="none" strike="noStrike" cap="none">
                <a:solidFill>
                  <a:schemeClr val="dk1"/>
                </a:solidFill>
                <a:latin typeface="Montserrat Black"/>
                <a:ea typeface="Montserrat Black"/>
                <a:cs typeface="Montserrat Black"/>
                <a:sym typeface="Montserrat Black"/>
              </a:defRPr>
            </a:lvl2pPr>
            <a:lvl3pPr marR="0" lvl="2" algn="ctr" rtl="0">
              <a:lnSpc>
                <a:spcPct val="100000"/>
              </a:lnSpc>
              <a:spcBef>
                <a:spcPts val="0"/>
              </a:spcBef>
              <a:spcAft>
                <a:spcPts val="0"/>
              </a:spcAft>
              <a:buClr>
                <a:schemeClr val="dk1"/>
              </a:buClr>
              <a:buSzPts val="4800"/>
              <a:buFont typeface="Montserrat Black"/>
              <a:buNone/>
              <a:defRPr sz="4800" b="1" i="0" u="none" strike="noStrike" cap="none">
                <a:solidFill>
                  <a:schemeClr val="dk1"/>
                </a:solidFill>
                <a:latin typeface="Montserrat Black"/>
                <a:ea typeface="Montserrat Black"/>
                <a:cs typeface="Montserrat Black"/>
                <a:sym typeface="Montserrat Black"/>
              </a:defRPr>
            </a:lvl3pPr>
            <a:lvl4pPr marR="0" lvl="3" algn="ctr" rtl="0">
              <a:lnSpc>
                <a:spcPct val="100000"/>
              </a:lnSpc>
              <a:spcBef>
                <a:spcPts val="0"/>
              </a:spcBef>
              <a:spcAft>
                <a:spcPts val="0"/>
              </a:spcAft>
              <a:buClr>
                <a:schemeClr val="dk1"/>
              </a:buClr>
              <a:buSzPts val="4800"/>
              <a:buFont typeface="Montserrat Black"/>
              <a:buNone/>
              <a:defRPr sz="4800" b="1" i="0" u="none" strike="noStrike" cap="none">
                <a:solidFill>
                  <a:schemeClr val="dk1"/>
                </a:solidFill>
                <a:latin typeface="Montserrat Black"/>
                <a:ea typeface="Montserrat Black"/>
                <a:cs typeface="Montserrat Black"/>
                <a:sym typeface="Montserrat Black"/>
              </a:defRPr>
            </a:lvl4pPr>
            <a:lvl5pPr marR="0" lvl="4" algn="ctr" rtl="0">
              <a:lnSpc>
                <a:spcPct val="100000"/>
              </a:lnSpc>
              <a:spcBef>
                <a:spcPts val="0"/>
              </a:spcBef>
              <a:spcAft>
                <a:spcPts val="0"/>
              </a:spcAft>
              <a:buClr>
                <a:schemeClr val="dk1"/>
              </a:buClr>
              <a:buSzPts val="4800"/>
              <a:buFont typeface="Montserrat Black"/>
              <a:buNone/>
              <a:defRPr sz="4800" b="1" i="0" u="none" strike="noStrike" cap="none">
                <a:solidFill>
                  <a:schemeClr val="dk1"/>
                </a:solidFill>
                <a:latin typeface="Montserrat Black"/>
                <a:ea typeface="Montserrat Black"/>
                <a:cs typeface="Montserrat Black"/>
                <a:sym typeface="Montserrat Black"/>
              </a:defRPr>
            </a:lvl5pPr>
            <a:lvl6pPr marR="0" lvl="5" algn="ctr" rtl="0">
              <a:lnSpc>
                <a:spcPct val="100000"/>
              </a:lnSpc>
              <a:spcBef>
                <a:spcPts val="0"/>
              </a:spcBef>
              <a:spcAft>
                <a:spcPts val="0"/>
              </a:spcAft>
              <a:buClr>
                <a:schemeClr val="dk1"/>
              </a:buClr>
              <a:buSzPts val="4800"/>
              <a:buFont typeface="Montserrat Black"/>
              <a:buNone/>
              <a:defRPr sz="4800" b="1" i="0" u="none" strike="noStrike" cap="none">
                <a:solidFill>
                  <a:schemeClr val="dk1"/>
                </a:solidFill>
                <a:latin typeface="Montserrat Black"/>
                <a:ea typeface="Montserrat Black"/>
                <a:cs typeface="Montserrat Black"/>
                <a:sym typeface="Montserrat Black"/>
              </a:defRPr>
            </a:lvl6pPr>
            <a:lvl7pPr marR="0" lvl="6" algn="ctr" rtl="0">
              <a:lnSpc>
                <a:spcPct val="100000"/>
              </a:lnSpc>
              <a:spcBef>
                <a:spcPts val="0"/>
              </a:spcBef>
              <a:spcAft>
                <a:spcPts val="0"/>
              </a:spcAft>
              <a:buClr>
                <a:schemeClr val="dk1"/>
              </a:buClr>
              <a:buSzPts val="4800"/>
              <a:buFont typeface="Montserrat Black"/>
              <a:buNone/>
              <a:defRPr sz="4800" b="1" i="0" u="none" strike="noStrike" cap="none">
                <a:solidFill>
                  <a:schemeClr val="dk1"/>
                </a:solidFill>
                <a:latin typeface="Montserrat Black"/>
                <a:ea typeface="Montserrat Black"/>
                <a:cs typeface="Montserrat Black"/>
                <a:sym typeface="Montserrat Black"/>
              </a:defRPr>
            </a:lvl7pPr>
            <a:lvl8pPr marR="0" lvl="7" algn="ctr" rtl="0">
              <a:lnSpc>
                <a:spcPct val="100000"/>
              </a:lnSpc>
              <a:spcBef>
                <a:spcPts val="0"/>
              </a:spcBef>
              <a:spcAft>
                <a:spcPts val="0"/>
              </a:spcAft>
              <a:buClr>
                <a:schemeClr val="dk1"/>
              </a:buClr>
              <a:buSzPts val="4800"/>
              <a:buFont typeface="Montserrat Black"/>
              <a:buNone/>
              <a:defRPr sz="4800" b="1" i="0" u="none" strike="noStrike" cap="none">
                <a:solidFill>
                  <a:schemeClr val="dk1"/>
                </a:solidFill>
                <a:latin typeface="Montserrat Black"/>
                <a:ea typeface="Montserrat Black"/>
                <a:cs typeface="Montserrat Black"/>
                <a:sym typeface="Montserrat Black"/>
              </a:defRPr>
            </a:lvl8pPr>
            <a:lvl9pPr marR="0" lvl="8" algn="ctr" rtl="0">
              <a:lnSpc>
                <a:spcPct val="100000"/>
              </a:lnSpc>
              <a:spcBef>
                <a:spcPts val="0"/>
              </a:spcBef>
              <a:spcAft>
                <a:spcPts val="0"/>
              </a:spcAft>
              <a:buClr>
                <a:schemeClr val="dk1"/>
              </a:buClr>
              <a:buSzPts val="4800"/>
              <a:buFont typeface="Montserrat Black"/>
              <a:buNone/>
              <a:defRPr sz="4800" b="1" i="0" u="none" strike="noStrike" cap="none">
                <a:solidFill>
                  <a:schemeClr val="dk1"/>
                </a:solidFill>
                <a:latin typeface="Montserrat Black"/>
                <a:ea typeface="Montserrat Black"/>
                <a:cs typeface="Montserrat Black"/>
                <a:sym typeface="Montserrat Black"/>
              </a:defRPr>
            </a:lvl9pPr>
          </a:lstStyle>
          <a:p>
            <a:r>
              <a:rPr lang="en" dirty="0">
                <a:solidFill>
                  <a:schemeClr val="bg1"/>
                </a:solidFill>
                <a:latin typeface="Montserrat SemiBold" panose="00000700000000000000" pitchFamily="2" charset="0"/>
              </a:rPr>
              <a:t>6</a:t>
            </a: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ítulo 4"/>
          <p:cNvSpPr txBox="1">
            <a:spLocks/>
          </p:cNvSpPr>
          <p:nvPr/>
        </p:nvSpPr>
        <p:spPr>
          <a:xfrm>
            <a:off x="2106203" y="912356"/>
            <a:ext cx="4921320" cy="2601407"/>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s-ES" sz="2000" dirty="0" smtClean="0">
                <a:latin typeface="Montserrat" panose="020B0604020202020204" charset="0"/>
              </a:rPr>
              <a:t>Nuestro equipo de </a:t>
            </a:r>
            <a:r>
              <a:rPr lang="es-ES" sz="2000" b="1" dirty="0" smtClean="0">
                <a:latin typeface="Montserrat" panose="020B0604020202020204" charset="0"/>
              </a:rPr>
              <a:t>Tecnología e Innovación</a:t>
            </a:r>
            <a:r>
              <a:rPr lang="es-ES" sz="2000" dirty="0" smtClean="0">
                <a:latin typeface="Montserrat" panose="020B0604020202020204" charset="0"/>
              </a:rPr>
              <a:t> es el motor detrás del crecimiento digital de AVIV. Nos encargamos del </a:t>
            </a:r>
            <a:r>
              <a:rPr lang="es-ES" sz="2000" b="1" dirty="0" smtClean="0">
                <a:latin typeface="Montserrat" panose="020B0604020202020204" charset="0"/>
              </a:rPr>
              <a:t>desarrollo de herramientas a medida</a:t>
            </a:r>
            <a:r>
              <a:rPr lang="es-ES" sz="2000" dirty="0" smtClean="0">
                <a:latin typeface="Montserrat" panose="020B0604020202020204" charset="0"/>
              </a:rPr>
              <a:t>, automatización de procesos y mejora continua de las plataformas operativas.</a:t>
            </a:r>
            <a:endParaRPr lang="es-AR" sz="2000" dirty="0">
              <a:latin typeface="Montserrat" panose="020B0604020202020204" charset="0"/>
            </a:endParaRPr>
          </a:p>
        </p:txBody>
      </p:sp>
    </p:spTree>
    <p:extLst>
      <p:ext uri="{BB962C8B-B14F-4D97-AF65-F5344CB8AC3E}">
        <p14:creationId xmlns:p14="http://schemas.microsoft.com/office/powerpoint/2010/main" val="5125011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n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46876" cy="1152667"/>
          </a:xfrm>
          <a:prstGeom prst="rect">
            <a:avLst/>
          </a:prstGeom>
          <a:noFill/>
        </p:spPr>
      </p:pic>
      <p:sp>
        <p:nvSpPr>
          <p:cNvPr id="11" name="CuadroTexto 10"/>
          <p:cNvSpPr txBox="1"/>
          <p:nvPr/>
        </p:nvSpPr>
        <p:spPr>
          <a:xfrm>
            <a:off x="1884144" y="576333"/>
            <a:ext cx="5205592" cy="461665"/>
          </a:xfrm>
          <a:prstGeom prst="rect">
            <a:avLst/>
          </a:prstGeom>
          <a:noFill/>
        </p:spPr>
        <p:txBody>
          <a:bodyPr wrap="square" rtlCol="0">
            <a:spAutoFit/>
          </a:bodyPr>
          <a:lstStyle/>
          <a:p>
            <a:r>
              <a:rPr lang="es-ES" sz="2400" b="1" dirty="0">
                <a:latin typeface="Montserrat" panose="020B0604020202020204" charset="0"/>
              </a:rPr>
              <a:t>Desde el </a:t>
            </a:r>
            <a:r>
              <a:rPr lang="es-ES" sz="2400" b="1" dirty="0" smtClean="0">
                <a:latin typeface="Montserrat" panose="020B0604020202020204" charset="0"/>
              </a:rPr>
              <a:t>Área </a:t>
            </a:r>
            <a:r>
              <a:rPr lang="es-ES" sz="2400" b="1" dirty="0">
                <a:latin typeface="Montserrat" panose="020B0604020202020204" charset="0"/>
              </a:rPr>
              <a:t>IT </a:t>
            </a:r>
            <a:r>
              <a:rPr lang="es-ES" sz="2400" b="1" dirty="0" smtClean="0">
                <a:latin typeface="Montserrat" panose="020B0604020202020204" charset="0"/>
              </a:rPr>
              <a:t>impulsamos</a:t>
            </a:r>
            <a:endParaRPr lang="es-AR" sz="1800" b="1" dirty="0">
              <a:latin typeface="Montserrat" panose="020B0604020202020204" charset="0"/>
            </a:endParaRPr>
          </a:p>
        </p:txBody>
      </p:sp>
      <p:sp>
        <p:nvSpPr>
          <p:cNvPr id="12" name="Pentágono 11"/>
          <p:cNvSpPr/>
          <p:nvPr/>
        </p:nvSpPr>
        <p:spPr>
          <a:xfrm>
            <a:off x="965772" y="1327117"/>
            <a:ext cx="462336" cy="287676"/>
          </a:xfrm>
          <a:prstGeom prst="homePlate">
            <a:avLst/>
          </a:prstGeom>
          <a:gradFill flip="none" rotWithShape="1">
            <a:gsLst>
              <a:gs pos="0">
                <a:srgbClr val="FF9933"/>
              </a:gs>
              <a:gs pos="58000">
                <a:srgbClr val="FF0066"/>
              </a:gs>
              <a:gs pos="100000">
                <a:srgbClr val="FF9933"/>
              </a:gs>
            </a:gsLst>
            <a:lin ang="18900000" scaled="1"/>
            <a:tileRect/>
          </a:gradFill>
          <a:ln>
            <a:solidFill>
              <a:srgbClr val="FF66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4" name="Pentágono 13"/>
          <p:cNvSpPr/>
          <p:nvPr/>
        </p:nvSpPr>
        <p:spPr>
          <a:xfrm>
            <a:off x="965772" y="1945504"/>
            <a:ext cx="462336" cy="287676"/>
          </a:xfrm>
          <a:prstGeom prst="homePlate">
            <a:avLst/>
          </a:prstGeom>
          <a:gradFill flip="none" rotWithShape="1">
            <a:gsLst>
              <a:gs pos="0">
                <a:srgbClr val="FF9933"/>
              </a:gs>
              <a:gs pos="58000">
                <a:srgbClr val="FF0066"/>
              </a:gs>
              <a:gs pos="100000">
                <a:srgbClr val="FF9933"/>
              </a:gs>
            </a:gsLst>
            <a:lin ang="18900000" scaled="1"/>
            <a:tileRect/>
          </a:gradFill>
          <a:ln>
            <a:solidFill>
              <a:srgbClr val="FF66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5" name="CuadroTexto 14"/>
          <p:cNvSpPr txBox="1"/>
          <p:nvPr/>
        </p:nvSpPr>
        <p:spPr>
          <a:xfrm>
            <a:off x="1552354" y="1164577"/>
            <a:ext cx="5869172" cy="553998"/>
          </a:xfrm>
          <a:prstGeom prst="rect">
            <a:avLst/>
          </a:prstGeom>
          <a:noFill/>
        </p:spPr>
        <p:txBody>
          <a:bodyPr wrap="square" rtlCol="0">
            <a:spAutoFit/>
          </a:bodyPr>
          <a:lstStyle/>
          <a:p>
            <a:pPr algn="just"/>
            <a:r>
              <a:rPr lang="es-ES" b="1" dirty="0">
                <a:latin typeface="Montserrat" panose="020B0604020202020204" charset="0"/>
              </a:rPr>
              <a:t>Desarrollo de sistemas propios</a:t>
            </a:r>
            <a:r>
              <a:rPr lang="es-ES" dirty="0">
                <a:latin typeface="Montserrat" panose="020B0604020202020204" charset="0"/>
              </a:rPr>
              <a:t> para </a:t>
            </a:r>
            <a:r>
              <a:rPr lang="es-ES" sz="1600" dirty="0">
                <a:latin typeface="Montserrat" panose="020B0604020202020204" charset="0"/>
              </a:rPr>
              <a:t>gestión</a:t>
            </a:r>
            <a:r>
              <a:rPr lang="es-ES" dirty="0">
                <a:latin typeface="Montserrat" panose="020B0604020202020204" charset="0"/>
              </a:rPr>
              <a:t> operativa y comercial</a:t>
            </a:r>
            <a:endParaRPr lang="es-AR" dirty="0">
              <a:latin typeface="Montserrat" panose="020B0604020202020204" charset="0"/>
            </a:endParaRPr>
          </a:p>
        </p:txBody>
      </p:sp>
      <p:sp>
        <p:nvSpPr>
          <p:cNvPr id="16" name="CuadroTexto 15"/>
          <p:cNvSpPr txBox="1"/>
          <p:nvPr/>
        </p:nvSpPr>
        <p:spPr>
          <a:xfrm>
            <a:off x="1552354" y="1845154"/>
            <a:ext cx="5869172" cy="523220"/>
          </a:xfrm>
          <a:prstGeom prst="rect">
            <a:avLst/>
          </a:prstGeom>
          <a:noFill/>
        </p:spPr>
        <p:txBody>
          <a:bodyPr wrap="square" rtlCol="0">
            <a:spAutoFit/>
          </a:bodyPr>
          <a:lstStyle/>
          <a:p>
            <a:pPr algn="just"/>
            <a:r>
              <a:rPr lang="es-ES" b="1" dirty="0">
                <a:latin typeface="Montserrat" panose="020B0604020202020204" charset="0"/>
              </a:rPr>
              <a:t>Integraciones tecnológicas</a:t>
            </a:r>
            <a:r>
              <a:rPr lang="es-ES" dirty="0">
                <a:latin typeface="Montserrat" panose="020B0604020202020204" charset="0"/>
              </a:rPr>
              <a:t> (CRM, telefonía </a:t>
            </a:r>
            <a:r>
              <a:rPr lang="es-ES" dirty="0" err="1">
                <a:latin typeface="Montserrat" panose="020B0604020202020204" charset="0"/>
              </a:rPr>
              <a:t>cloud</a:t>
            </a:r>
            <a:r>
              <a:rPr lang="es-ES" dirty="0">
                <a:latin typeface="Montserrat" panose="020B0604020202020204" charset="0"/>
              </a:rPr>
              <a:t>, </a:t>
            </a:r>
            <a:r>
              <a:rPr lang="es-ES" dirty="0" err="1">
                <a:latin typeface="Montserrat" panose="020B0604020202020204" charset="0"/>
              </a:rPr>
              <a:t>dashboards</a:t>
            </a:r>
            <a:r>
              <a:rPr lang="es-ES" dirty="0">
                <a:latin typeface="Montserrat" panose="020B0604020202020204" charset="0"/>
              </a:rPr>
              <a:t>, etc.)</a:t>
            </a:r>
            <a:endParaRPr lang="es-AR" dirty="0">
              <a:latin typeface="Montserrat" panose="020B0604020202020204" charset="0"/>
            </a:endParaRPr>
          </a:p>
        </p:txBody>
      </p:sp>
      <p:sp>
        <p:nvSpPr>
          <p:cNvPr id="17" name="Pentágono 16"/>
          <p:cNvSpPr/>
          <p:nvPr/>
        </p:nvSpPr>
        <p:spPr>
          <a:xfrm>
            <a:off x="979749" y="2563891"/>
            <a:ext cx="462336" cy="287676"/>
          </a:xfrm>
          <a:prstGeom prst="homePlate">
            <a:avLst/>
          </a:prstGeom>
          <a:gradFill flip="none" rotWithShape="1">
            <a:gsLst>
              <a:gs pos="0">
                <a:srgbClr val="FF9933"/>
              </a:gs>
              <a:gs pos="58000">
                <a:srgbClr val="FF0066"/>
              </a:gs>
              <a:gs pos="100000">
                <a:srgbClr val="FF9933"/>
              </a:gs>
            </a:gsLst>
            <a:lin ang="18900000" scaled="1"/>
            <a:tileRect/>
          </a:gradFill>
          <a:ln>
            <a:solidFill>
              <a:srgbClr val="FF66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8" name="CuadroTexto 17"/>
          <p:cNvSpPr txBox="1"/>
          <p:nvPr/>
        </p:nvSpPr>
        <p:spPr>
          <a:xfrm>
            <a:off x="1552354" y="2565649"/>
            <a:ext cx="5869172" cy="307777"/>
          </a:xfrm>
          <a:prstGeom prst="rect">
            <a:avLst/>
          </a:prstGeom>
          <a:noFill/>
        </p:spPr>
        <p:txBody>
          <a:bodyPr wrap="square" rtlCol="0">
            <a:spAutoFit/>
          </a:bodyPr>
          <a:lstStyle/>
          <a:p>
            <a:pPr algn="just"/>
            <a:r>
              <a:rPr lang="es-ES" b="1" dirty="0">
                <a:latin typeface="Montserrat" panose="020B0604020202020204" charset="0"/>
              </a:rPr>
              <a:t>Seguridad de la información</a:t>
            </a:r>
            <a:r>
              <a:rPr lang="es-ES" dirty="0">
                <a:latin typeface="Montserrat" panose="020B0604020202020204" charset="0"/>
              </a:rPr>
              <a:t> y </a:t>
            </a:r>
            <a:r>
              <a:rPr lang="es-ES" b="1" dirty="0">
                <a:latin typeface="Montserrat" panose="020B0604020202020204" charset="0"/>
              </a:rPr>
              <a:t>soporte técnico</a:t>
            </a:r>
            <a:endParaRPr lang="es-AR" dirty="0">
              <a:latin typeface="Montserrat" panose="020B0604020202020204" charset="0"/>
            </a:endParaRPr>
          </a:p>
        </p:txBody>
      </p:sp>
      <p:sp>
        <p:nvSpPr>
          <p:cNvPr id="19" name="Pentágono 18"/>
          <p:cNvSpPr/>
          <p:nvPr/>
        </p:nvSpPr>
        <p:spPr>
          <a:xfrm>
            <a:off x="965772" y="3243019"/>
            <a:ext cx="462336" cy="287676"/>
          </a:xfrm>
          <a:prstGeom prst="homePlate">
            <a:avLst/>
          </a:prstGeom>
          <a:gradFill flip="none" rotWithShape="1">
            <a:gsLst>
              <a:gs pos="0">
                <a:srgbClr val="FF9933"/>
              </a:gs>
              <a:gs pos="58000">
                <a:srgbClr val="FF0066"/>
              </a:gs>
              <a:gs pos="100000">
                <a:srgbClr val="FF9933"/>
              </a:gs>
            </a:gsLst>
            <a:lin ang="18900000" scaled="1"/>
            <a:tileRect/>
          </a:gradFill>
          <a:ln>
            <a:solidFill>
              <a:srgbClr val="FF66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21" name="CuadroTexto 20"/>
          <p:cNvSpPr txBox="1"/>
          <p:nvPr/>
        </p:nvSpPr>
        <p:spPr>
          <a:xfrm>
            <a:off x="1552354" y="3125247"/>
            <a:ext cx="5869172" cy="523220"/>
          </a:xfrm>
          <a:prstGeom prst="rect">
            <a:avLst/>
          </a:prstGeom>
          <a:noFill/>
        </p:spPr>
        <p:txBody>
          <a:bodyPr wrap="square" rtlCol="0">
            <a:spAutoFit/>
          </a:bodyPr>
          <a:lstStyle/>
          <a:p>
            <a:pPr algn="just"/>
            <a:r>
              <a:rPr lang="es-ES" dirty="0" smtClean="0">
                <a:latin typeface="Montserrat" panose="020B0604020202020204" charset="0"/>
              </a:rPr>
              <a:t>Innovación constante para escalar procesos y mejorar la </a:t>
            </a:r>
            <a:r>
              <a:rPr lang="es-ES" b="1" dirty="0" smtClean="0">
                <a:latin typeface="Montserrat" panose="020B0604020202020204" charset="0"/>
              </a:rPr>
              <a:t>experiencia del cliente y del asesor </a:t>
            </a:r>
          </a:p>
        </p:txBody>
      </p:sp>
      <p:sp>
        <p:nvSpPr>
          <p:cNvPr id="22" name="Pentágono 21"/>
          <p:cNvSpPr/>
          <p:nvPr/>
        </p:nvSpPr>
        <p:spPr>
          <a:xfrm>
            <a:off x="979749" y="3902674"/>
            <a:ext cx="462336" cy="287676"/>
          </a:xfrm>
          <a:prstGeom prst="homePlate">
            <a:avLst/>
          </a:prstGeom>
          <a:gradFill flip="none" rotWithShape="1">
            <a:gsLst>
              <a:gs pos="0">
                <a:srgbClr val="FF9933"/>
              </a:gs>
              <a:gs pos="58000">
                <a:srgbClr val="FF0066"/>
              </a:gs>
              <a:gs pos="100000">
                <a:srgbClr val="FF9933"/>
              </a:gs>
            </a:gsLst>
            <a:lin ang="18900000" scaled="1"/>
            <a:tileRect/>
          </a:gradFill>
          <a:ln>
            <a:solidFill>
              <a:srgbClr val="FF66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23" name="CuadroTexto 22"/>
          <p:cNvSpPr txBox="1"/>
          <p:nvPr/>
        </p:nvSpPr>
        <p:spPr>
          <a:xfrm>
            <a:off x="1428108" y="3800665"/>
            <a:ext cx="5869172" cy="954107"/>
          </a:xfrm>
          <a:prstGeom prst="rect">
            <a:avLst/>
          </a:prstGeom>
          <a:noFill/>
        </p:spPr>
        <p:txBody>
          <a:bodyPr wrap="square" rtlCol="0">
            <a:spAutoFit/>
          </a:bodyPr>
          <a:lstStyle/>
          <a:p>
            <a:pPr algn="just"/>
            <a:r>
              <a:rPr lang="es-ES" b="1" dirty="0">
                <a:latin typeface="Montserrat" panose="020B0604020202020204" charset="0"/>
              </a:rPr>
              <a:t>Implementación y alineación a los estándares de calidad </a:t>
            </a:r>
            <a:r>
              <a:rPr lang="es-ES" b="1" dirty="0" smtClean="0">
                <a:latin typeface="Montserrat" panose="020B0604020202020204" charset="0"/>
              </a:rPr>
              <a:t>COPC </a:t>
            </a:r>
            <a:r>
              <a:rPr lang="es-AR" dirty="0"/>
              <a:t>(</a:t>
            </a:r>
            <a:r>
              <a:rPr lang="es-AR" dirty="0" err="1">
                <a:latin typeface="Montserrat" panose="020B0604020202020204" charset="0"/>
              </a:rPr>
              <a:t>Customer</a:t>
            </a:r>
            <a:r>
              <a:rPr lang="es-AR" dirty="0">
                <a:latin typeface="Montserrat" panose="020B0604020202020204" charset="0"/>
              </a:rPr>
              <a:t> </a:t>
            </a:r>
            <a:r>
              <a:rPr lang="es-AR" dirty="0" err="1">
                <a:latin typeface="Montserrat" panose="020B0604020202020204" charset="0"/>
              </a:rPr>
              <a:t>Operations</a:t>
            </a:r>
            <a:r>
              <a:rPr lang="es-AR" dirty="0">
                <a:latin typeface="Montserrat" panose="020B0604020202020204" charset="0"/>
              </a:rPr>
              <a:t> Performance Center)</a:t>
            </a:r>
            <a:r>
              <a:rPr lang="es-ES" dirty="0" smtClean="0">
                <a:latin typeface="Montserrat" panose="020B0604020202020204" charset="0"/>
              </a:rPr>
              <a:t>, </a:t>
            </a:r>
            <a:r>
              <a:rPr lang="es-ES" dirty="0">
                <a:latin typeface="Montserrat" panose="020B0604020202020204" charset="0"/>
              </a:rPr>
              <a:t>que promueven la </a:t>
            </a:r>
            <a:r>
              <a:rPr lang="es-ES" b="1" dirty="0">
                <a:latin typeface="Montserrat" panose="020B0604020202020204" charset="0"/>
              </a:rPr>
              <a:t>normalización de procesos</a:t>
            </a:r>
            <a:r>
              <a:rPr lang="es-ES" dirty="0">
                <a:latin typeface="Montserrat" panose="020B0604020202020204" charset="0"/>
              </a:rPr>
              <a:t>, el </a:t>
            </a:r>
            <a:r>
              <a:rPr lang="es-ES" b="1" dirty="0">
                <a:latin typeface="Montserrat" panose="020B0604020202020204" charset="0"/>
              </a:rPr>
              <a:t>seguimiento de métricas clave</a:t>
            </a:r>
            <a:r>
              <a:rPr lang="es-ES" dirty="0">
                <a:latin typeface="Montserrat" panose="020B0604020202020204" charset="0"/>
              </a:rPr>
              <a:t> y una cultura de </a:t>
            </a:r>
            <a:r>
              <a:rPr lang="es-ES" b="1" dirty="0">
                <a:latin typeface="Montserrat" panose="020B0604020202020204" charset="0"/>
              </a:rPr>
              <a:t>mejora continua</a:t>
            </a:r>
            <a:r>
              <a:rPr lang="es-ES" dirty="0">
                <a:latin typeface="Montserrat" panose="020B0604020202020204" charset="0"/>
              </a:rPr>
              <a:t> en el servicio.</a:t>
            </a:r>
            <a:endParaRPr lang="es-ES" b="1" dirty="0" smtClean="0">
              <a:latin typeface="Montserrat" panose="020B0604020202020204" charset="0"/>
            </a:endParaRPr>
          </a:p>
        </p:txBody>
      </p:sp>
    </p:spTree>
    <p:extLst>
      <p:ext uri="{BB962C8B-B14F-4D97-AF65-F5344CB8AC3E}">
        <p14:creationId xmlns:p14="http://schemas.microsoft.com/office/powerpoint/2010/main" val="314003013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614530" y="2065974"/>
            <a:ext cx="4135172" cy="1032900"/>
          </a:xfrm>
        </p:spPr>
        <p:txBody>
          <a:bodyPr/>
          <a:lstStyle/>
          <a:p>
            <a:r>
              <a:rPr lang="es-AR" dirty="0">
                <a:solidFill>
                  <a:schemeClr val="bg1">
                    <a:lumMod val="95000"/>
                  </a:schemeClr>
                </a:solidFill>
              </a:rPr>
              <a:t>Área de Recursos Humanos</a:t>
            </a:r>
          </a:p>
        </p:txBody>
      </p:sp>
      <p:sp>
        <p:nvSpPr>
          <p:cNvPr id="3" name="Subtítulo 2"/>
          <p:cNvSpPr>
            <a:spLocks noGrp="1"/>
          </p:cNvSpPr>
          <p:nvPr>
            <p:ph type="subTitle" idx="1"/>
          </p:nvPr>
        </p:nvSpPr>
        <p:spPr>
          <a:xfrm>
            <a:off x="5762847" y="3264848"/>
            <a:ext cx="2986855" cy="759000"/>
          </a:xfrm>
        </p:spPr>
        <p:txBody>
          <a:bodyPr/>
          <a:lstStyle/>
          <a:p>
            <a:r>
              <a:rPr lang="es-ES" dirty="0">
                <a:solidFill>
                  <a:schemeClr val="bg1">
                    <a:lumMod val="95000"/>
                  </a:schemeClr>
                </a:solidFill>
              </a:rPr>
              <a:t>Personas, cultura y crecimiento en AVIV</a:t>
            </a:r>
            <a:endParaRPr lang="es-AR" dirty="0">
              <a:solidFill>
                <a:schemeClr val="bg1">
                  <a:lumMod val="95000"/>
                </a:schemeClr>
              </a:solidFill>
            </a:endParaRPr>
          </a:p>
        </p:txBody>
      </p:sp>
      <p:sp>
        <p:nvSpPr>
          <p:cNvPr id="4" name="Título 3"/>
          <p:cNvSpPr>
            <a:spLocks noGrp="1"/>
          </p:cNvSpPr>
          <p:nvPr>
            <p:ph type="title" idx="2"/>
          </p:nvPr>
        </p:nvSpPr>
        <p:spPr>
          <a:xfrm>
            <a:off x="7692572" y="928914"/>
            <a:ext cx="694610" cy="551004"/>
          </a:xfrm>
        </p:spPr>
        <p:txBody>
          <a:bodyPr/>
          <a:lstStyle/>
          <a:p>
            <a:r>
              <a:rPr lang="es-ES" sz="4400" dirty="0">
                <a:solidFill>
                  <a:srgbClr val="FF0066"/>
                </a:solidFill>
                <a:latin typeface="Montserrat" panose="020B0604020202020204" charset="0"/>
              </a:rPr>
              <a:t>7</a:t>
            </a:r>
            <a:endParaRPr lang="es-AR" sz="4400" dirty="0">
              <a:solidFill>
                <a:srgbClr val="FF0066"/>
              </a:solidFill>
              <a:latin typeface="Montserrat" panose="020B0604020202020204" charset="0"/>
            </a:endParaRPr>
          </a:p>
        </p:txBody>
      </p:sp>
      <p:pic>
        <p:nvPicPr>
          <p:cNvPr id="6" name="Imagen 5"/>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foregroundMark x1="14444" y1="42407" x2="14444" y2="32685"/>
                        <a14:foregroundMark x1="23519" y1="33889" x2="26204" y2="23611"/>
                        <a14:foregroundMark x1="37222" y1="28148" x2="46111" y2="21296"/>
                        <a14:foregroundMark x1="55370" y1="28981" x2="59537" y2="15926"/>
                        <a14:foregroundMark x1="73148" y1="40093" x2="82222" y2="26296"/>
                      </a14:backgroundRemoval>
                    </a14:imgEffect>
                  </a14:imgLayer>
                </a14:imgProps>
              </a:ext>
              <a:ext uri="{28A0092B-C50C-407E-A947-70E740481C1C}">
                <a14:useLocalDpi xmlns:a14="http://schemas.microsoft.com/office/drawing/2010/main" val="0"/>
              </a:ext>
            </a:extLst>
          </a:blip>
          <a:stretch>
            <a:fillRect/>
          </a:stretch>
        </p:blipFill>
        <p:spPr>
          <a:xfrm>
            <a:off x="-434605" y="265962"/>
            <a:ext cx="5665824" cy="5665824"/>
          </a:xfrm>
          <a:prstGeom prst="rect">
            <a:avLst/>
          </a:prstGeom>
        </p:spPr>
      </p:pic>
      <p:pic>
        <p:nvPicPr>
          <p:cNvPr id="7" name="Imagen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8519" y="159784"/>
            <a:ext cx="1246876" cy="1152667"/>
          </a:xfrm>
          <a:prstGeom prst="rect">
            <a:avLst/>
          </a:prstGeom>
          <a:noFill/>
        </p:spPr>
      </p:pic>
    </p:spTree>
    <p:extLst>
      <p:ext uri="{BB962C8B-B14F-4D97-AF65-F5344CB8AC3E}">
        <p14:creationId xmlns:p14="http://schemas.microsoft.com/office/powerpoint/2010/main" val="140245905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ítulo 4"/>
          <p:cNvSpPr>
            <a:spLocks noGrp="1"/>
          </p:cNvSpPr>
          <p:nvPr>
            <p:ph type="subTitle" idx="3"/>
          </p:nvPr>
        </p:nvSpPr>
        <p:spPr>
          <a:xfrm>
            <a:off x="451099" y="772680"/>
            <a:ext cx="7948622" cy="1062455"/>
          </a:xfrm>
        </p:spPr>
        <p:txBody>
          <a:bodyPr/>
          <a:lstStyle/>
          <a:p>
            <a:pPr algn="just"/>
            <a:r>
              <a:rPr lang="es-ES" sz="1600" dirty="0" smtClean="0">
                <a:latin typeface="Montserrat" panose="020B0604020202020204" charset="0"/>
              </a:rPr>
              <a:t>	El </a:t>
            </a:r>
            <a:r>
              <a:rPr lang="es-ES" sz="1600" dirty="0">
                <a:latin typeface="Montserrat" panose="020B0604020202020204" charset="0"/>
              </a:rPr>
              <a:t>área de </a:t>
            </a:r>
            <a:r>
              <a:rPr lang="es-ES" sz="1600" b="1" dirty="0">
                <a:latin typeface="Montserrat" panose="020B0604020202020204" charset="0"/>
              </a:rPr>
              <a:t>Recursos Humanos</a:t>
            </a:r>
            <a:r>
              <a:rPr lang="es-ES" sz="1600" dirty="0">
                <a:latin typeface="Montserrat" panose="020B0604020202020204" charset="0"/>
              </a:rPr>
              <a:t> es clave en el desarrollo del talento que impulsa a AVIV. Desde la captación hasta la fidelización del capital humano, trabajamos con foco en el </a:t>
            </a:r>
            <a:r>
              <a:rPr lang="es-ES" sz="1600" b="1" dirty="0">
                <a:latin typeface="Montserrat" panose="020B0604020202020204" charset="0"/>
              </a:rPr>
              <a:t>bienestar</a:t>
            </a:r>
            <a:r>
              <a:rPr lang="es-ES" sz="1600" dirty="0">
                <a:latin typeface="Montserrat" panose="020B0604020202020204" charset="0"/>
              </a:rPr>
              <a:t>, la </a:t>
            </a:r>
            <a:r>
              <a:rPr lang="es-ES" sz="1600" b="1" dirty="0">
                <a:latin typeface="Montserrat" panose="020B0604020202020204" charset="0"/>
              </a:rPr>
              <a:t>capacitación</a:t>
            </a:r>
            <a:r>
              <a:rPr lang="es-ES" sz="1600" dirty="0">
                <a:latin typeface="Montserrat" panose="020B0604020202020204" charset="0"/>
              </a:rPr>
              <a:t> y la </a:t>
            </a:r>
            <a:r>
              <a:rPr lang="es-ES" sz="1600" b="1" dirty="0">
                <a:latin typeface="Montserrat" panose="020B0604020202020204" charset="0"/>
              </a:rPr>
              <a:t>proyección profesional</a:t>
            </a:r>
            <a:r>
              <a:rPr lang="es-ES" sz="1600" dirty="0">
                <a:latin typeface="Montserrat" panose="020B0604020202020204" charset="0"/>
              </a:rPr>
              <a:t> de cada colaborador.</a:t>
            </a:r>
            <a:endParaRPr lang="es-AR" sz="1600" dirty="0">
              <a:latin typeface="Montserrat" panose="020B0604020202020204" charset="0"/>
            </a:endParaRPr>
          </a:p>
        </p:txBody>
      </p:sp>
      <p:pic>
        <p:nvPicPr>
          <p:cNvPr id="9" name="Imagen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166" cy="1127051"/>
          </a:xfrm>
          <a:prstGeom prst="rect">
            <a:avLst/>
          </a:prstGeom>
          <a:noFill/>
        </p:spPr>
      </p:pic>
      <p:sp>
        <p:nvSpPr>
          <p:cNvPr id="10" name="Pentágono 9"/>
          <p:cNvSpPr/>
          <p:nvPr/>
        </p:nvSpPr>
        <p:spPr>
          <a:xfrm>
            <a:off x="987998" y="2664474"/>
            <a:ext cx="462336" cy="287676"/>
          </a:xfrm>
          <a:prstGeom prst="homePlate">
            <a:avLst/>
          </a:prstGeom>
          <a:gradFill flip="none" rotWithShape="1">
            <a:gsLst>
              <a:gs pos="0">
                <a:srgbClr val="FF9933"/>
              </a:gs>
              <a:gs pos="58000">
                <a:srgbClr val="FF0066"/>
              </a:gs>
              <a:gs pos="100000">
                <a:srgbClr val="FF9933"/>
              </a:gs>
            </a:gsLst>
            <a:lin ang="18900000" scaled="1"/>
            <a:tileRect/>
          </a:gradFill>
          <a:ln>
            <a:solidFill>
              <a:srgbClr val="FF66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1" name="Pentágono 10"/>
          <p:cNvSpPr/>
          <p:nvPr/>
        </p:nvSpPr>
        <p:spPr>
          <a:xfrm>
            <a:off x="987998" y="3251807"/>
            <a:ext cx="462336" cy="287676"/>
          </a:xfrm>
          <a:prstGeom prst="homePlate">
            <a:avLst/>
          </a:prstGeom>
          <a:gradFill flip="none" rotWithShape="1">
            <a:gsLst>
              <a:gs pos="0">
                <a:srgbClr val="FF9933"/>
              </a:gs>
              <a:gs pos="58000">
                <a:srgbClr val="FF0066"/>
              </a:gs>
              <a:gs pos="100000">
                <a:srgbClr val="FF9933"/>
              </a:gs>
            </a:gsLst>
            <a:lin ang="18900000" scaled="1"/>
            <a:tileRect/>
          </a:gradFill>
          <a:ln>
            <a:solidFill>
              <a:srgbClr val="FF66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2" name="Pentágono 11"/>
          <p:cNvSpPr/>
          <p:nvPr/>
        </p:nvSpPr>
        <p:spPr>
          <a:xfrm>
            <a:off x="965772" y="3758506"/>
            <a:ext cx="462336" cy="287676"/>
          </a:xfrm>
          <a:prstGeom prst="homePlate">
            <a:avLst/>
          </a:prstGeom>
          <a:gradFill flip="none" rotWithShape="1">
            <a:gsLst>
              <a:gs pos="0">
                <a:srgbClr val="FF9933"/>
              </a:gs>
              <a:gs pos="58000">
                <a:srgbClr val="FF0066"/>
              </a:gs>
              <a:gs pos="100000">
                <a:srgbClr val="FF9933"/>
              </a:gs>
            </a:gsLst>
            <a:lin ang="18900000" scaled="1"/>
            <a:tileRect/>
          </a:gradFill>
          <a:ln>
            <a:solidFill>
              <a:srgbClr val="FF66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3" name="Pentágono 12"/>
          <p:cNvSpPr/>
          <p:nvPr/>
        </p:nvSpPr>
        <p:spPr>
          <a:xfrm>
            <a:off x="965772" y="4359544"/>
            <a:ext cx="462336" cy="287676"/>
          </a:xfrm>
          <a:prstGeom prst="homePlate">
            <a:avLst/>
          </a:prstGeom>
          <a:gradFill flip="none" rotWithShape="1">
            <a:gsLst>
              <a:gs pos="0">
                <a:srgbClr val="FF9933"/>
              </a:gs>
              <a:gs pos="58000">
                <a:srgbClr val="FF0066"/>
              </a:gs>
              <a:gs pos="100000">
                <a:srgbClr val="FF9933"/>
              </a:gs>
            </a:gsLst>
            <a:lin ang="18900000" scaled="1"/>
            <a:tileRect/>
          </a:gradFill>
          <a:ln>
            <a:solidFill>
              <a:srgbClr val="FF66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4" name="CuadroTexto 13"/>
          <p:cNvSpPr txBox="1"/>
          <p:nvPr/>
        </p:nvSpPr>
        <p:spPr>
          <a:xfrm>
            <a:off x="880712" y="2192799"/>
            <a:ext cx="4136895" cy="307777"/>
          </a:xfrm>
          <a:prstGeom prst="rect">
            <a:avLst/>
          </a:prstGeom>
          <a:noFill/>
        </p:spPr>
        <p:txBody>
          <a:bodyPr wrap="square" rtlCol="0">
            <a:spAutoFit/>
          </a:bodyPr>
          <a:lstStyle/>
          <a:p>
            <a:r>
              <a:rPr lang="es-AR" dirty="0">
                <a:latin typeface="Montserrat" panose="020B0604020202020204" charset="0"/>
              </a:rPr>
              <a:t>Nuestras funciones principales incluyen:</a:t>
            </a:r>
          </a:p>
        </p:txBody>
      </p:sp>
      <p:sp>
        <p:nvSpPr>
          <p:cNvPr id="15" name="CuadroTexto 14"/>
          <p:cNvSpPr txBox="1"/>
          <p:nvPr/>
        </p:nvSpPr>
        <p:spPr>
          <a:xfrm>
            <a:off x="1450334" y="2607815"/>
            <a:ext cx="6098782" cy="307777"/>
          </a:xfrm>
          <a:prstGeom prst="rect">
            <a:avLst/>
          </a:prstGeom>
          <a:noFill/>
        </p:spPr>
        <p:txBody>
          <a:bodyPr wrap="square" rtlCol="0">
            <a:spAutoFit/>
          </a:bodyPr>
          <a:lstStyle/>
          <a:p>
            <a:r>
              <a:rPr lang="es-ES" b="1" dirty="0">
                <a:latin typeface="Montserrat" panose="020B0604020202020204" charset="0"/>
              </a:rPr>
              <a:t>Selección de personal</a:t>
            </a:r>
            <a:r>
              <a:rPr lang="es-ES" dirty="0">
                <a:latin typeface="Montserrat" panose="020B0604020202020204" charset="0"/>
              </a:rPr>
              <a:t> alineado a los valores de la </a:t>
            </a:r>
            <a:r>
              <a:rPr lang="es-ES" dirty="0" smtClean="0">
                <a:latin typeface="Montserrat" panose="020B0604020202020204" charset="0"/>
              </a:rPr>
              <a:t>empresa</a:t>
            </a:r>
            <a:endParaRPr lang="es-AR" dirty="0">
              <a:latin typeface="Montserrat" panose="020B0604020202020204" charset="0"/>
            </a:endParaRPr>
          </a:p>
        </p:txBody>
      </p:sp>
      <p:sp>
        <p:nvSpPr>
          <p:cNvPr id="16" name="CuadroTexto 15"/>
          <p:cNvSpPr txBox="1"/>
          <p:nvPr/>
        </p:nvSpPr>
        <p:spPr>
          <a:xfrm>
            <a:off x="1450334" y="3165052"/>
            <a:ext cx="6098782" cy="523220"/>
          </a:xfrm>
          <a:prstGeom prst="rect">
            <a:avLst/>
          </a:prstGeom>
          <a:noFill/>
        </p:spPr>
        <p:txBody>
          <a:bodyPr wrap="square" rtlCol="0">
            <a:spAutoFit/>
          </a:bodyPr>
          <a:lstStyle/>
          <a:p>
            <a:r>
              <a:rPr lang="es-ES" b="1" dirty="0">
                <a:latin typeface="Montserrat" panose="020B0604020202020204" charset="0"/>
              </a:rPr>
              <a:t>Capacitación constante</a:t>
            </a:r>
            <a:r>
              <a:rPr lang="es-ES" dirty="0">
                <a:latin typeface="Montserrat" panose="020B0604020202020204" charset="0"/>
              </a:rPr>
              <a:t>, con foco en ventas, atención y tecnología</a:t>
            </a:r>
            <a:endParaRPr lang="es-AR" dirty="0">
              <a:latin typeface="Montserrat" panose="020B0604020202020204" charset="0"/>
            </a:endParaRPr>
          </a:p>
        </p:txBody>
      </p:sp>
      <p:sp>
        <p:nvSpPr>
          <p:cNvPr id="17" name="CuadroTexto 16"/>
          <p:cNvSpPr txBox="1"/>
          <p:nvPr/>
        </p:nvSpPr>
        <p:spPr>
          <a:xfrm>
            <a:off x="1428108" y="3758506"/>
            <a:ext cx="5120587" cy="307777"/>
          </a:xfrm>
          <a:prstGeom prst="rect">
            <a:avLst/>
          </a:prstGeom>
          <a:noFill/>
        </p:spPr>
        <p:txBody>
          <a:bodyPr wrap="square" rtlCol="0">
            <a:spAutoFit/>
          </a:bodyPr>
          <a:lstStyle/>
          <a:p>
            <a:r>
              <a:rPr lang="es-ES" dirty="0">
                <a:latin typeface="Montserrat" panose="020B0604020202020204" charset="0"/>
              </a:rPr>
              <a:t>Diseño de </a:t>
            </a:r>
            <a:r>
              <a:rPr lang="es-ES" b="1" dirty="0">
                <a:latin typeface="Montserrat" panose="020B0604020202020204" charset="0"/>
              </a:rPr>
              <a:t>planes de carrera</a:t>
            </a:r>
            <a:r>
              <a:rPr lang="es-ES" dirty="0">
                <a:latin typeface="Montserrat" panose="020B0604020202020204" charset="0"/>
              </a:rPr>
              <a:t> y desarrollo interno</a:t>
            </a:r>
            <a:endParaRPr lang="es-AR" dirty="0">
              <a:latin typeface="Montserrat" panose="020B0604020202020204" charset="0"/>
            </a:endParaRPr>
          </a:p>
        </p:txBody>
      </p:sp>
      <p:sp>
        <p:nvSpPr>
          <p:cNvPr id="18" name="CuadroTexto 17"/>
          <p:cNvSpPr txBox="1"/>
          <p:nvPr/>
        </p:nvSpPr>
        <p:spPr>
          <a:xfrm>
            <a:off x="1450334" y="4339443"/>
            <a:ext cx="5120587" cy="307777"/>
          </a:xfrm>
          <a:prstGeom prst="rect">
            <a:avLst/>
          </a:prstGeom>
          <a:noFill/>
        </p:spPr>
        <p:txBody>
          <a:bodyPr wrap="square" rtlCol="0">
            <a:spAutoFit/>
          </a:bodyPr>
          <a:lstStyle/>
          <a:p>
            <a:r>
              <a:rPr lang="es-ES" b="1" dirty="0">
                <a:latin typeface="Montserrat" panose="020B0604020202020204" charset="0"/>
              </a:rPr>
              <a:t>Evaluación de desempeño</a:t>
            </a:r>
            <a:r>
              <a:rPr lang="es-ES" dirty="0">
                <a:latin typeface="Montserrat" panose="020B0604020202020204" charset="0"/>
              </a:rPr>
              <a:t> y mejora continua</a:t>
            </a:r>
            <a:endParaRPr lang="es-AR" dirty="0">
              <a:latin typeface="Montserrat" panose="020B0604020202020204" charset="0"/>
            </a:endParaRPr>
          </a:p>
        </p:txBody>
      </p:sp>
    </p:spTree>
    <p:extLst>
      <p:ext uri="{BB962C8B-B14F-4D97-AF65-F5344CB8AC3E}">
        <p14:creationId xmlns:p14="http://schemas.microsoft.com/office/powerpoint/2010/main" val="28838280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097"/>
        <p:cNvGrpSpPr/>
        <p:nvPr/>
      </p:nvGrpSpPr>
      <p:grpSpPr>
        <a:xfrm>
          <a:off x="0" y="0"/>
          <a:ext cx="0" cy="0"/>
          <a:chOff x="0" y="0"/>
          <a:chExt cx="0" cy="0"/>
        </a:xfrm>
      </p:grpSpPr>
      <p:sp>
        <p:nvSpPr>
          <p:cNvPr id="2098" name="Google Shape;2098;p57"/>
          <p:cNvSpPr txBox="1">
            <a:spLocks noGrp="1"/>
          </p:cNvSpPr>
          <p:nvPr>
            <p:ph type="title"/>
          </p:nvPr>
        </p:nvSpPr>
        <p:spPr>
          <a:xfrm>
            <a:off x="5000000" y="1771831"/>
            <a:ext cx="3430800" cy="1032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solidFill>
                  <a:schemeClr val="bg1"/>
                </a:solidFill>
                <a:latin typeface="Montserrat ExtraBold" panose="00000900000000000000" pitchFamily="2" charset="0"/>
              </a:rPr>
              <a:t>Nuestros Clientes</a:t>
            </a:r>
            <a:endParaRPr dirty="0">
              <a:solidFill>
                <a:schemeClr val="bg1"/>
              </a:solidFill>
              <a:latin typeface="Montserrat ExtraBold" panose="00000900000000000000" pitchFamily="2" charset="0"/>
            </a:endParaRPr>
          </a:p>
        </p:txBody>
      </p:sp>
      <p:sp>
        <p:nvSpPr>
          <p:cNvPr id="2100" name="Google Shape;2100;p57"/>
          <p:cNvSpPr txBox="1">
            <a:spLocks noGrp="1"/>
          </p:cNvSpPr>
          <p:nvPr>
            <p:ph type="title" idx="2"/>
          </p:nvPr>
        </p:nvSpPr>
        <p:spPr>
          <a:xfrm>
            <a:off x="7763378" y="934789"/>
            <a:ext cx="524285" cy="570818"/>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ES" dirty="0">
                <a:solidFill>
                  <a:srgbClr val="FF0066"/>
                </a:solidFill>
                <a:latin typeface="Montserrat ExtraBold" panose="00000900000000000000" pitchFamily="2" charset="0"/>
              </a:rPr>
              <a:t>8</a:t>
            </a:r>
            <a:endParaRPr dirty="0">
              <a:solidFill>
                <a:srgbClr val="FF0066"/>
              </a:solidFill>
              <a:latin typeface="Montserrat ExtraBold" panose="00000900000000000000" pitchFamily="2" charset="0"/>
            </a:endParaRPr>
          </a:p>
        </p:txBody>
      </p:sp>
      <p:pic>
        <p:nvPicPr>
          <p:cNvPr id="6" name="Imagen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 y="67531"/>
            <a:ext cx="1246876" cy="1152667"/>
          </a:xfrm>
          <a:prstGeom prst="rect">
            <a:avLst/>
          </a:prstGeom>
          <a:noFill/>
        </p:spPr>
      </p:pic>
      <p:pic>
        <p:nvPicPr>
          <p:cNvPr id="4" name="Imagen 3"/>
          <p:cNvPicPr>
            <a:picLocks noChangeAspect="1"/>
          </p:cNvPicPr>
          <p:nvPr/>
        </p:nvPicPr>
        <p:blipFill>
          <a:blip r:embed="rId4">
            <a:extLst>
              <a:ext uri="{BEBA8EAE-BF5A-486C-A8C5-ECC9F3942E4B}">
                <a14:imgProps xmlns:a14="http://schemas.microsoft.com/office/drawing/2010/main">
                  <a14:imgLayer r:embed="rId5">
                    <a14:imgEffect>
                      <a14:backgroundRemoval t="3704" b="96389" l="0" r="95185">
                        <a14:foregroundMark x1="91019" y1="45833" x2="91389" y2="68796"/>
                        <a14:foregroundMark x1="91204" y1="45463" x2="69444" y2="45463"/>
                        <a14:foregroundMark x1="5556" y1="56204" x2="5926" y2="66019"/>
                        <a14:foregroundMark x1="12963" y1="70833" x2="13333" y2="83981"/>
                        <a14:foregroundMark x1="30926" y1="76759" x2="31481" y2="94167"/>
                        <a14:foregroundMark x1="69074" y1="46667" x2="67222" y2="58611"/>
                        <a14:foregroundMark x1="28333" y1="88148" x2="21944" y2="85370"/>
                      </a14:backgroundRemoval>
                    </a14:imgEffect>
                  </a14:imgLayer>
                </a14:imgProps>
              </a:ext>
              <a:ext uri="{28A0092B-C50C-407E-A947-70E740481C1C}">
                <a14:useLocalDpi xmlns:a14="http://schemas.microsoft.com/office/drawing/2010/main" val="0"/>
              </a:ext>
            </a:extLst>
          </a:blip>
          <a:stretch>
            <a:fillRect/>
          </a:stretch>
        </p:blipFill>
        <p:spPr>
          <a:xfrm rot="21250147">
            <a:off x="342481" y="1010603"/>
            <a:ext cx="3942816" cy="3942816"/>
          </a:xfrm>
          <a:prstGeom prst="rect">
            <a:avLst/>
          </a:prstGeom>
        </p:spPr>
      </p:pic>
    </p:spTree>
    <p:extLst>
      <p:ext uri="{BB962C8B-B14F-4D97-AF65-F5344CB8AC3E}">
        <p14:creationId xmlns:p14="http://schemas.microsoft.com/office/powerpoint/2010/main" val="66821970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299"/>
        <p:cNvGrpSpPr/>
        <p:nvPr/>
      </p:nvGrpSpPr>
      <p:grpSpPr>
        <a:xfrm>
          <a:off x="0" y="0"/>
          <a:ext cx="0" cy="0"/>
          <a:chOff x="0" y="0"/>
          <a:chExt cx="0" cy="0"/>
        </a:xfrm>
      </p:grpSpPr>
      <p:pic>
        <p:nvPicPr>
          <p:cNvPr id="8" name="Imagen 7">
            <a:extLst>
              <a:ext uri="{FF2B5EF4-FFF2-40B4-BE49-F238E27FC236}">
                <a16:creationId xmlns:a16="http://schemas.microsoft.com/office/drawing/2014/main" xmlns="" id="{B8428EBA-B5C6-3BE0-6C24-DDE86A52201D}"/>
              </a:ext>
            </a:extLst>
          </p:cNvPr>
          <p:cNvPicPr>
            <a:picLocks noChangeAspect="1"/>
          </p:cNvPicPr>
          <p:nvPr/>
        </p:nvPicPr>
        <p:blipFill>
          <a:blip r:embed="rId3"/>
          <a:stretch>
            <a:fillRect/>
          </a:stretch>
        </p:blipFill>
        <p:spPr>
          <a:xfrm>
            <a:off x="1666470" y="440817"/>
            <a:ext cx="5811061" cy="2514951"/>
          </a:xfrm>
          <a:prstGeom prst="rect">
            <a:avLst/>
          </a:prstGeom>
        </p:spPr>
      </p:pic>
      <p:pic>
        <p:nvPicPr>
          <p:cNvPr id="10" name="Imagen 9">
            <a:extLst>
              <a:ext uri="{FF2B5EF4-FFF2-40B4-BE49-F238E27FC236}">
                <a16:creationId xmlns:a16="http://schemas.microsoft.com/office/drawing/2014/main" xmlns="" id="{00EFD1F4-6A68-1263-85E2-08188B80DD3A}"/>
              </a:ext>
            </a:extLst>
          </p:cNvPr>
          <p:cNvPicPr>
            <a:picLocks noChangeAspect="1"/>
          </p:cNvPicPr>
          <p:nvPr/>
        </p:nvPicPr>
        <p:blipFill>
          <a:blip r:embed="rId4"/>
          <a:stretch>
            <a:fillRect/>
          </a:stretch>
        </p:blipFill>
        <p:spPr>
          <a:xfrm>
            <a:off x="2878437" y="3159648"/>
            <a:ext cx="2977694" cy="1492277"/>
          </a:xfrm>
          <a:prstGeom prst="rect">
            <a:avLst/>
          </a:prstGeom>
        </p:spPr>
      </p:pic>
      <p:pic>
        <p:nvPicPr>
          <p:cNvPr id="3" name="Imagen 2" descr="Logotipo, nombre de la empresa&#10;&#10;Descripción generada automáticamente">
            <a:extLst>
              <a:ext uri="{FF2B5EF4-FFF2-40B4-BE49-F238E27FC236}">
                <a16:creationId xmlns:a16="http://schemas.microsoft.com/office/drawing/2014/main" xmlns="" id="{F0CA74FF-2016-3A75-E4BB-5C26A420570F}"/>
              </a:ext>
            </a:extLst>
          </p:cNvPr>
          <p:cNvPicPr>
            <a:picLocks noChangeAspect="1"/>
          </p:cNvPicPr>
          <p:nvPr/>
        </p:nvPicPr>
        <p:blipFill>
          <a:blip r:embed="rId5"/>
          <a:stretch>
            <a:fillRect/>
          </a:stretch>
        </p:blipFill>
        <p:spPr>
          <a:xfrm>
            <a:off x="3615070" y="4127713"/>
            <a:ext cx="1913860" cy="814076"/>
          </a:xfrm>
          <a:prstGeom prst="rect">
            <a:avLst/>
          </a:prstGeom>
        </p:spPr>
      </p:pic>
      <p:pic>
        <p:nvPicPr>
          <p:cNvPr id="6" name="Imagen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2400" y="67531"/>
            <a:ext cx="1246876" cy="1152667"/>
          </a:xfrm>
          <a:prstGeom prst="rect">
            <a:avLst/>
          </a:prstGeom>
          <a:noFill/>
        </p:spPr>
      </p:pic>
    </p:spTree>
    <p:extLst>
      <p:ext uri="{BB962C8B-B14F-4D97-AF65-F5344CB8AC3E}">
        <p14:creationId xmlns:p14="http://schemas.microsoft.com/office/powerpoint/2010/main" val="28556442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27"/>
        <p:cNvGrpSpPr/>
        <p:nvPr/>
      </p:nvGrpSpPr>
      <p:grpSpPr>
        <a:xfrm>
          <a:off x="0" y="0"/>
          <a:ext cx="0" cy="0"/>
          <a:chOff x="0" y="0"/>
          <a:chExt cx="0" cy="0"/>
        </a:xfrm>
      </p:grpSpPr>
      <p:sp>
        <p:nvSpPr>
          <p:cNvPr id="828" name="Google Shape;828;p36"/>
          <p:cNvSpPr txBox="1">
            <a:spLocks noGrp="1"/>
          </p:cNvSpPr>
          <p:nvPr>
            <p:ph type="title"/>
          </p:nvPr>
        </p:nvSpPr>
        <p:spPr>
          <a:xfrm>
            <a:off x="638614" y="1735338"/>
            <a:ext cx="2537859" cy="1032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bg1"/>
                </a:solidFill>
                <a:latin typeface="Montserrat ExtraBold" panose="00000900000000000000" pitchFamily="2" charset="0"/>
              </a:rPr>
              <a:t>¿Quiénes </a:t>
            </a:r>
            <a:br>
              <a:rPr lang="en" dirty="0">
                <a:solidFill>
                  <a:schemeClr val="bg1"/>
                </a:solidFill>
                <a:latin typeface="Montserrat ExtraBold" panose="00000900000000000000" pitchFamily="2" charset="0"/>
              </a:rPr>
            </a:br>
            <a:r>
              <a:rPr lang="en" dirty="0">
                <a:solidFill>
                  <a:schemeClr val="bg1"/>
                </a:solidFill>
                <a:latin typeface="Montserrat ExtraBold" panose="00000900000000000000" pitchFamily="2" charset="0"/>
              </a:rPr>
              <a:t>somos?</a:t>
            </a:r>
            <a:endParaRPr dirty="0">
              <a:solidFill>
                <a:schemeClr val="bg1"/>
              </a:solidFill>
              <a:latin typeface="Montserrat ExtraBold" panose="00000900000000000000" pitchFamily="2" charset="0"/>
            </a:endParaRPr>
          </a:p>
        </p:txBody>
      </p:sp>
      <p:sp>
        <p:nvSpPr>
          <p:cNvPr id="830" name="Google Shape;830;p36"/>
          <p:cNvSpPr txBox="1">
            <a:spLocks noGrp="1"/>
          </p:cNvSpPr>
          <p:nvPr>
            <p:ph type="title" idx="2"/>
          </p:nvPr>
        </p:nvSpPr>
        <p:spPr>
          <a:xfrm>
            <a:off x="882049" y="974384"/>
            <a:ext cx="525295" cy="51892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rgbClr val="FF0066"/>
                </a:solidFill>
                <a:latin typeface="Montserrat ExtraBold" panose="00000900000000000000" pitchFamily="2" charset="0"/>
              </a:rPr>
              <a:t>1</a:t>
            </a:r>
            <a:endParaRPr dirty="0">
              <a:solidFill>
                <a:srgbClr val="FF0066"/>
              </a:solidFill>
              <a:latin typeface="Montserrat ExtraBold" panose="00000900000000000000" pitchFamily="2" charset="0"/>
            </a:endParaRPr>
          </a:p>
        </p:txBody>
      </p:sp>
      <p:pic>
        <p:nvPicPr>
          <p:cNvPr id="2" name="Imagen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20898" y="-100755"/>
            <a:ext cx="1443679" cy="1334601"/>
          </a:xfrm>
          <a:prstGeom prst="rect">
            <a:avLst/>
          </a:prstGeom>
          <a:noFill/>
          <a:effectLst>
            <a:outerShdw blurRad="50800" dist="50800" dir="5400000" algn="ctr" rotWithShape="0">
              <a:srgbClr val="000000">
                <a:alpha val="67000"/>
              </a:srgbClr>
            </a:outerShdw>
          </a:effectLst>
        </p:spPr>
      </p:pic>
      <p:pic>
        <p:nvPicPr>
          <p:cNvPr id="4" name="Imagen 3"/>
          <p:cNvPicPr>
            <a:picLocks noChangeAspect="1"/>
          </p:cNvPicPr>
          <p:nvPr/>
        </p:nvPicPr>
        <p:blipFill>
          <a:blip r:embed="rId4">
            <a:extLst>
              <a:ext uri="{BEBA8EAE-BF5A-486C-A8C5-ECC9F3942E4B}">
                <a14:imgProps xmlns:a14="http://schemas.microsoft.com/office/drawing/2010/main">
                  <a14:imgLayer r:embed="rId5">
                    <a14:imgEffect>
                      <a14:backgroundRemoval t="7315" b="97778" l="0" r="97500">
                        <a14:foregroundMark x1="6204" y1="88241" x2="11111" y2="66481"/>
                        <a14:foregroundMark x1="5556" y1="87963" x2="14722" y2="88611"/>
                        <a14:foregroundMark x1="30093" y1="17778" x2="28241" y2="35833"/>
                        <a14:foregroundMark x1="26111" y1="45648" x2="25463" y2="68333"/>
                        <a14:foregroundMark x1="16852" y1="56389" x2="10463" y2="67130"/>
                        <a14:foregroundMark x1="15648" y1="88611" x2="18148" y2="77870"/>
                        <a14:foregroundMark x1="18704" y1="77593" x2="31574" y2="77593"/>
                        <a14:foregroundMark x1="70185" y1="28519" x2="74815" y2="35556"/>
                        <a14:foregroundMark x1="31296" y1="16574" x2="48796" y2="17222"/>
                        <a14:foregroundMark x1="28241" y1="50000" x2="28519" y2="61296"/>
                        <a14:foregroundMark x1="30093" y1="61296" x2="44444" y2="60370"/>
                        <a14:foregroundMark x1="44444" y1="60370" x2="42963" y2="46944"/>
                        <a14:foregroundMark x1="30370" y1="49630" x2="42593" y2="49630"/>
                        <a14:foregroundMark x1="31944" y1="55463" x2="42315" y2="57963"/>
                        <a14:foregroundMark x1="70556" y1="54907" x2="69630" y2="62593"/>
                      </a14:backgroundRemoval>
                    </a14:imgEffect>
                  </a14:imgLayer>
                </a14:imgProps>
              </a:ext>
              <a:ext uri="{28A0092B-C50C-407E-A947-70E740481C1C}">
                <a14:useLocalDpi xmlns:a14="http://schemas.microsoft.com/office/drawing/2010/main" val="0"/>
              </a:ext>
            </a:extLst>
          </a:blip>
          <a:stretch>
            <a:fillRect/>
          </a:stretch>
        </p:blipFill>
        <p:spPr>
          <a:xfrm>
            <a:off x="4397355" y="566545"/>
            <a:ext cx="5143500" cy="5143500"/>
          </a:xfrm>
          <a:prstGeom prst="rect">
            <a:avLst/>
          </a:prstGeom>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334"/>
        <p:cNvGrpSpPr/>
        <p:nvPr/>
      </p:nvGrpSpPr>
      <p:grpSpPr>
        <a:xfrm>
          <a:off x="0" y="0"/>
          <a:ext cx="0" cy="0"/>
          <a:chOff x="0" y="0"/>
          <a:chExt cx="0" cy="0"/>
        </a:xfrm>
      </p:grpSpPr>
      <p:sp>
        <p:nvSpPr>
          <p:cNvPr id="1336" name="Google Shape;1336;p40"/>
          <p:cNvSpPr txBox="1">
            <a:spLocks noGrp="1"/>
          </p:cNvSpPr>
          <p:nvPr>
            <p:ph type="subTitle" idx="1"/>
          </p:nvPr>
        </p:nvSpPr>
        <p:spPr>
          <a:xfrm>
            <a:off x="205484" y="939023"/>
            <a:ext cx="4849402" cy="3799713"/>
          </a:xfrm>
          <a:prstGeom prst="rect">
            <a:avLst/>
          </a:prstGeom>
        </p:spPr>
        <p:txBody>
          <a:bodyPr spcFirstLastPara="1" wrap="square" lIns="91425" tIns="91425" rIns="91425" bIns="91425" anchor="t" anchorCtr="0">
            <a:noAutofit/>
          </a:bodyPr>
          <a:lstStyle/>
          <a:p>
            <a:r>
              <a:rPr lang="es-ES" sz="1200" b="1" dirty="0" smtClean="0">
                <a:latin typeface="Montserrat" panose="020B0604020202020204" charset="0"/>
              </a:rPr>
              <a:t>	</a:t>
            </a:r>
            <a:r>
              <a:rPr lang="es-ES" b="1" dirty="0" smtClean="0">
                <a:latin typeface="Montserrat" panose="020B0604020202020204" charset="0"/>
              </a:rPr>
              <a:t>AVIV</a:t>
            </a:r>
            <a:r>
              <a:rPr lang="es-ES" dirty="0" smtClean="0">
                <a:latin typeface="Montserrat" panose="020B0604020202020204" charset="0"/>
              </a:rPr>
              <a:t> </a:t>
            </a:r>
            <a:r>
              <a:rPr lang="es-ES" dirty="0">
                <a:latin typeface="Montserrat" panose="020B0604020202020204" charset="0"/>
              </a:rPr>
              <a:t>es una empresa argentina en </a:t>
            </a:r>
            <a:r>
              <a:rPr lang="es-ES" dirty="0" smtClean="0">
                <a:latin typeface="Montserrat" panose="020B0604020202020204" charset="0"/>
              </a:rPr>
              <a:t>constante crecimiento</a:t>
            </a:r>
            <a:r>
              <a:rPr lang="es-ES" dirty="0">
                <a:latin typeface="Montserrat" panose="020B0604020202020204" charset="0"/>
              </a:rPr>
              <a:t>, especializada en el mercado de </a:t>
            </a:r>
            <a:r>
              <a:rPr lang="es-ES" b="1" dirty="0">
                <a:latin typeface="Montserrat" panose="020B0604020202020204" charset="0"/>
              </a:rPr>
              <a:t>BPO</a:t>
            </a:r>
            <a:r>
              <a:rPr lang="es-ES" dirty="0">
                <a:latin typeface="Montserrat" panose="020B0604020202020204" charset="0"/>
              </a:rPr>
              <a:t>, </a:t>
            </a:r>
            <a:r>
              <a:rPr lang="es-ES" b="1" dirty="0">
                <a:latin typeface="Montserrat" panose="020B0604020202020204" charset="0"/>
              </a:rPr>
              <a:t>servicios de </a:t>
            </a:r>
            <a:r>
              <a:rPr lang="es-ES" b="1" dirty="0" err="1">
                <a:latin typeface="Montserrat" panose="020B0604020202020204" charset="0"/>
              </a:rPr>
              <a:t>Contact</a:t>
            </a:r>
            <a:r>
              <a:rPr lang="es-ES" b="1" dirty="0">
                <a:latin typeface="Montserrat" panose="020B0604020202020204" charset="0"/>
              </a:rPr>
              <a:t> Center</a:t>
            </a:r>
            <a:r>
              <a:rPr lang="es-ES" dirty="0">
                <a:latin typeface="Montserrat" panose="020B0604020202020204" charset="0"/>
              </a:rPr>
              <a:t> (</a:t>
            </a:r>
            <a:r>
              <a:rPr lang="es-ES" dirty="0" err="1">
                <a:latin typeface="Montserrat" panose="020B0604020202020204" charset="0"/>
              </a:rPr>
              <a:t>Inbound</a:t>
            </a:r>
            <a:r>
              <a:rPr lang="es-ES" dirty="0">
                <a:latin typeface="Montserrat" panose="020B0604020202020204" charset="0"/>
              </a:rPr>
              <a:t> &amp; </a:t>
            </a:r>
            <a:r>
              <a:rPr lang="es-ES" dirty="0" err="1">
                <a:latin typeface="Montserrat" panose="020B0604020202020204" charset="0"/>
              </a:rPr>
              <a:t>Outbound</a:t>
            </a:r>
            <a:r>
              <a:rPr lang="es-ES" dirty="0">
                <a:latin typeface="Montserrat" panose="020B0604020202020204" charset="0"/>
              </a:rPr>
              <a:t>), </a:t>
            </a:r>
            <a:r>
              <a:rPr lang="es-ES" b="1" dirty="0">
                <a:latin typeface="Montserrat" panose="020B0604020202020204" charset="0"/>
              </a:rPr>
              <a:t>tecnología</a:t>
            </a:r>
            <a:r>
              <a:rPr lang="es-ES" dirty="0">
                <a:latin typeface="Montserrat" panose="020B0604020202020204" charset="0"/>
              </a:rPr>
              <a:t> y </a:t>
            </a:r>
            <a:r>
              <a:rPr lang="es-ES" b="1" dirty="0" err="1">
                <a:latin typeface="Montserrat" panose="020B0604020202020204" charset="0"/>
              </a:rPr>
              <a:t>outsourcing</a:t>
            </a:r>
            <a:r>
              <a:rPr lang="es-ES" dirty="0" smtClean="0">
                <a:latin typeface="Montserrat" panose="020B0604020202020204" charset="0"/>
              </a:rPr>
              <a:t>.</a:t>
            </a:r>
          </a:p>
          <a:p>
            <a:endParaRPr lang="es-ES" dirty="0">
              <a:latin typeface="Montserrat" panose="020B0604020202020204" charset="0"/>
            </a:endParaRPr>
          </a:p>
          <a:p>
            <a:pPr algn="just"/>
            <a:r>
              <a:rPr lang="es-ES" dirty="0" smtClean="0">
                <a:latin typeface="Montserrat" panose="020B0604020202020204" charset="0"/>
              </a:rPr>
              <a:t>	Nacimos </a:t>
            </a:r>
            <a:r>
              <a:rPr lang="es-ES" dirty="0">
                <a:latin typeface="Montserrat" panose="020B0604020202020204" charset="0"/>
              </a:rPr>
              <a:t>de la mano de un equipo de profesionales con amplia trayectoria en la </a:t>
            </a:r>
            <a:r>
              <a:rPr lang="es-ES" b="1" dirty="0">
                <a:latin typeface="Montserrat" panose="020B0604020202020204" charset="0"/>
              </a:rPr>
              <a:t>tercerización de ventas</a:t>
            </a:r>
            <a:r>
              <a:rPr lang="es-ES" dirty="0">
                <a:latin typeface="Montserrat" panose="020B0604020202020204" charset="0"/>
              </a:rPr>
              <a:t>, brindando soluciones comerciales a compañías nacionales e internacionales. Nuestra principal misión es ofrecer </a:t>
            </a:r>
            <a:r>
              <a:rPr lang="es-ES" b="1" dirty="0">
                <a:latin typeface="Montserrat" panose="020B0604020202020204" charset="0"/>
              </a:rPr>
              <a:t>resultados de calidad</a:t>
            </a:r>
            <a:r>
              <a:rPr lang="es-ES" dirty="0">
                <a:latin typeface="Montserrat" panose="020B0604020202020204" charset="0"/>
              </a:rPr>
              <a:t>, combinando </a:t>
            </a:r>
            <a:r>
              <a:rPr lang="es-ES" b="1" dirty="0">
                <a:latin typeface="Montserrat" panose="020B0604020202020204" charset="0"/>
              </a:rPr>
              <a:t>alto volumen de ventas</a:t>
            </a:r>
            <a:r>
              <a:rPr lang="es-ES" dirty="0">
                <a:latin typeface="Montserrat" panose="020B0604020202020204" charset="0"/>
              </a:rPr>
              <a:t> con un enfoque estratégico y eficiente.</a:t>
            </a:r>
          </a:p>
        </p:txBody>
      </p:sp>
      <p:pic>
        <p:nvPicPr>
          <p:cNvPr id="3" name="Imagen 2" descr="Mujer sonriendo para la cámara con una camisa blanca&#10;&#10;Descripción generada automáticamente">
            <a:extLst>
              <a:ext uri="{FF2B5EF4-FFF2-40B4-BE49-F238E27FC236}">
                <a16:creationId xmlns:a16="http://schemas.microsoft.com/office/drawing/2014/main" xmlns="" id="{1EC8C145-8170-3D8E-7060-16D17A6E819D}"/>
              </a:ext>
            </a:extLst>
          </p:cNvPr>
          <p:cNvPicPr>
            <a:picLocks noChangeAspect="1"/>
          </p:cNvPicPr>
          <p:nvPr/>
        </p:nvPicPr>
        <p:blipFill>
          <a:blip r:embed="rId3"/>
          <a:stretch>
            <a:fillRect/>
          </a:stretch>
        </p:blipFill>
        <p:spPr>
          <a:xfrm>
            <a:off x="5435028" y="211689"/>
            <a:ext cx="3394597" cy="4713325"/>
          </a:xfrm>
          <a:prstGeom prst="rect">
            <a:avLst/>
          </a:prstGeom>
          <a:ln w="28575">
            <a:solidFill>
              <a:srgbClr val="FF0066"/>
            </a:solidFill>
          </a:ln>
        </p:spPr>
      </p:pic>
      <p:pic>
        <p:nvPicPr>
          <p:cNvPr id="5" name="Imagen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194" y="102741"/>
            <a:ext cx="1047964" cy="968784"/>
          </a:xfrm>
          <a:prstGeom prst="rect">
            <a:avLst/>
          </a:prstGeom>
          <a:noFill/>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097"/>
        <p:cNvGrpSpPr/>
        <p:nvPr/>
      </p:nvGrpSpPr>
      <p:grpSpPr>
        <a:xfrm>
          <a:off x="0" y="0"/>
          <a:ext cx="0" cy="0"/>
          <a:chOff x="0" y="0"/>
          <a:chExt cx="0" cy="0"/>
        </a:xfrm>
      </p:grpSpPr>
      <p:sp>
        <p:nvSpPr>
          <p:cNvPr id="2098" name="Google Shape;2098;p57"/>
          <p:cNvSpPr txBox="1">
            <a:spLocks noGrp="1"/>
          </p:cNvSpPr>
          <p:nvPr>
            <p:ph type="title"/>
          </p:nvPr>
        </p:nvSpPr>
        <p:spPr>
          <a:xfrm>
            <a:off x="5000000" y="1771831"/>
            <a:ext cx="3430800" cy="1032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solidFill>
                  <a:schemeClr val="bg1"/>
                </a:solidFill>
                <a:latin typeface="Montserrat ExtraBold" panose="00000900000000000000" pitchFamily="2" charset="0"/>
              </a:rPr>
              <a:t>Misión y visión</a:t>
            </a:r>
            <a:endParaRPr dirty="0">
              <a:solidFill>
                <a:schemeClr val="bg1"/>
              </a:solidFill>
              <a:latin typeface="Montserrat ExtraBold" panose="00000900000000000000" pitchFamily="2" charset="0"/>
            </a:endParaRPr>
          </a:p>
        </p:txBody>
      </p:sp>
      <p:sp>
        <p:nvSpPr>
          <p:cNvPr id="2100" name="Google Shape;2100;p57"/>
          <p:cNvSpPr txBox="1">
            <a:spLocks noGrp="1"/>
          </p:cNvSpPr>
          <p:nvPr>
            <p:ph type="title" idx="2"/>
          </p:nvPr>
        </p:nvSpPr>
        <p:spPr>
          <a:xfrm>
            <a:off x="7745127" y="948437"/>
            <a:ext cx="524285" cy="570818"/>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rgbClr val="FF0066"/>
                </a:solidFill>
                <a:latin typeface="Montserrat ExtraBold" panose="00000900000000000000" pitchFamily="2" charset="0"/>
              </a:rPr>
              <a:t>2</a:t>
            </a:r>
            <a:endParaRPr dirty="0">
              <a:solidFill>
                <a:srgbClr val="FF0066"/>
              </a:solidFill>
              <a:latin typeface="Montserrat ExtraBold" panose="00000900000000000000" pitchFamily="2" charset="0"/>
            </a:endParaRPr>
          </a:p>
        </p:txBody>
      </p:sp>
      <p:pic>
        <p:nvPicPr>
          <p:cNvPr id="6" name="Imagen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81179"/>
            <a:ext cx="1246876" cy="1152667"/>
          </a:xfrm>
          <a:prstGeom prst="rect">
            <a:avLst/>
          </a:prstGeom>
          <a:noFill/>
        </p:spPr>
      </p:pic>
      <p:pic>
        <p:nvPicPr>
          <p:cNvPr id="2" name="Imagen 1"/>
          <p:cNvPicPr>
            <a:picLocks noChangeAspect="1"/>
          </p:cNvPicPr>
          <p:nvPr/>
        </p:nvPicPr>
        <p:blipFill>
          <a:blip r:embed="rId4">
            <a:extLst>
              <a:ext uri="{BEBA8EAE-BF5A-486C-A8C5-ECC9F3942E4B}">
                <a14:imgProps xmlns:a14="http://schemas.microsoft.com/office/drawing/2010/main">
                  <a14:imgLayer r:embed="rId5">
                    <a14:imgEffect>
                      <a14:backgroundRemoval t="3333" b="100000" l="0" r="100000">
                        <a14:foregroundMark x1="19907" y1="20185" x2="18704" y2="34259"/>
                        <a14:foregroundMark x1="9259" y1="91296" x2="0" y2="95556"/>
                        <a14:foregroundMark x1="62222" y1="67963" x2="73889" y2="61852"/>
                        <a14:foregroundMark x1="63426" y1="75370" x2="68056" y2="72870"/>
                        <a14:foregroundMark x1="55185" y1="28426" x2="53981" y2="53241"/>
                        <a14:foregroundMark x1="67130" y1="25741" x2="91667" y2="25741"/>
                        <a14:foregroundMark x1="91944" y1="29074" x2="91389" y2="53611"/>
                        <a14:foregroundMark x1="69630" y1="30926" x2="86759" y2="30648"/>
                        <a14:foregroundMark x1="53981" y1="54537" x2="90093" y2="54815"/>
                      </a14:backgroundRemoval>
                    </a14:imgEffect>
                  </a14:imgLayer>
                </a14:imgProps>
              </a:ext>
              <a:ext uri="{28A0092B-C50C-407E-A947-70E740481C1C}">
                <a14:useLocalDpi xmlns:a14="http://schemas.microsoft.com/office/drawing/2010/main" val="0"/>
              </a:ext>
            </a:extLst>
          </a:blip>
          <a:stretch>
            <a:fillRect/>
          </a:stretch>
        </p:blipFill>
        <p:spPr>
          <a:xfrm>
            <a:off x="0" y="428175"/>
            <a:ext cx="5143500" cy="5143500"/>
          </a:xfrm>
          <a:prstGeom prst="rect">
            <a:avLst/>
          </a:prstGeom>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99"/>
        <p:cNvGrpSpPr/>
        <p:nvPr/>
      </p:nvGrpSpPr>
      <p:grpSpPr>
        <a:xfrm>
          <a:off x="0" y="0"/>
          <a:ext cx="0" cy="0"/>
          <a:chOff x="0" y="0"/>
          <a:chExt cx="0" cy="0"/>
        </a:xfrm>
      </p:grpSpPr>
      <p:sp>
        <p:nvSpPr>
          <p:cNvPr id="1303" name="Google Shape;1303;p37"/>
          <p:cNvSpPr txBox="1">
            <a:spLocks noGrp="1"/>
          </p:cNvSpPr>
          <p:nvPr>
            <p:ph type="subTitle" idx="3"/>
          </p:nvPr>
        </p:nvSpPr>
        <p:spPr>
          <a:xfrm>
            <a:off x="607041" y="1075449"/>
            <a:ext cx="7531626" cy="3848668"/>
          </a:xfrm>
          <a:prstGeom prst="rect">
            <a:avLst/>
          </a:prstGeom>
        </p:spPr>
        <p:txBody>
          <a:bodyPr spcFirstLastPara="1" wrap="square" lIns="91425" tIns="91425" rIns="91425" bIns="91425" anchor="t" anchorCtr="0">
            <a:noAutofit/>
          </a:bodyPr>
          <a:lstStyle/>
          <a:p>
            <a:pPr algn="just"/>
            <a:r>
              <a:rPr lang="es-ES" sz="1600" dirty="0" smtClean="0">
                <a:latin typeface="Montserrat" panose="020B0604020202020204" charset="0"/>
              </a:rPr>
              <a:t>	Representar </a:t>
            </a:r>
            <a:r>
              <a:rPr lang="es-ES" sz="1600" dirty="0">
                <a:latin typeface="Montserrat" panose="020B0604020202020204" charset="0"/>
              </a:rPr>
              <a:t>comercialmente a las empresas más prestigiosas del país en rubros de venta masiva, de manera </a:t>
            </a:r>
            <a:r>
              <a:rPr lang="es-ES" sz="1600" b="1" dirty="0">
                <a:latin typeface="Montserrat" panose="020B0604020202020204" charset="0"/>
              </a:rPr>
              <a:t>íntegra y eficiente</a:t>
            </a:r>
            <a:r>
              <a:rPr lang="es-ES" sz="1600" dirty="0">
                <a:latin typeface="Montserrat" panose="020B0604020202020204" charset="0"/>
              </a:rPr>
              <a:t>, basándonos en </a:t>
            </a:r>
            <a:r>
              <a:rPr lang="es-ES" sz="1600" b="1" dirty="0">
                <a:latin typeface="Montserrat" panose="020B0604020202020204" charset="0"/>
              </a:rPr>
              <a:t>valores fundamentales</a:t>
            </a:r>
            <a:r>
              <a:rPr lang="es-ES" sz="1600" dirty="0">
                <a:latin typeface="Montserrat" panose="020B0604020202020204" charset="0"/>
              </a:rPr>
              <a:t> como la </a:t>
            </a:r>
            <a:r>
              <a:rPr lang="es-ES" sz="1600" b="1" dirty="0">
                <a:latin typeface="Montserrat" panose="020B0604020202020204" charset="0"/>
              </a:rPr>
              <a:t>honestidad</a:t>
            </a:r>
            <a:r>
              <a:rPr lang="es-ES" sz="1600" dirty="0">
                <a:latin typeface="Montserrat" panose="020B0604020202020204" charset="0"/>
              </a:rPr>
              <a:t>, el </a:t>
            </a:r>
            <a:r>
              <a:rPr lang="es-ES" sz="1600" b="1" dirty="0">
                <a:latin typeface="Montserrat" panose="020B0604020202020204" charset="0"/>
              </a:rPr>
              <a:t>trabajo en equipo</a:t>
            </a:r>
            <a:r>
              <a:rPr lang="es-ES" sz="1600" dirty="0">
                <a:latin typeface="Montserrat" panose="020B0604020202020204" charset="0"/>
              </a:rPr>
              <a:t>, la </a:t>
            </a:r>
            <a:r>
              <a:rPr lang="es-ES" sz="1600" b="1" dirty="0">
                <a:latin typeface="Montserrat" panose="020B0604020202020204" charset="0"/>
              </a:rPr>
              <a:t>calidad</a:t>
            </a:r>
            <a:r>
              <a:rPr lang="es-ES" sz="1600" dirty="0">
                <a:latin typeface="Montserrat" panose="020B0604020202020204" charset="0"/>
              </a:rPr>
              <a:t> y la </a:t>
            </a:r>
            <a:r>
              <a:rPr lang="es-ES" sz="1600" b="1" dirty="0">
                <a:latin typeface="Montserrat" panose="020B0604020202020204" charset="0"/>
              </a:rPr>
              <a:t>excelencia en la atención</a:t>
            </a:r>
            <a:r>
              <a:rPr lang="es-ES" sz="1600" dirty="0">
                <a:latin typeface="Montserrat" panose="020B0604020202020204" charset="0"/>
              </a:rPr>
              <a:t>.</a:t>
            </a:r>
          </a:p>
          <a:p>
            <a:pPr algn="just"/>
            <a:r>
              <a:rPr lang="es-ES" sz="1600" dirty="0" smtClean="0">
                <a:latin typeface="Montserrat" panose="020B0604020202020204" charset="0"/>
              </a:rPr>
              <a:t>	Buscamos </a:t>
            </a:r>
            <a:r>
              <a:rPr lang="es-ES" sz="1600" dirty="0">
                <a:latin typeface="Montserrat" panose="020B0604020202020204" charset="0"/>
              </a:rPr>
              <a:t>generar </a:t>
            </a:r>
            <a:r>
              <a:rPr lang="es-ES" sz="1600" b="1" dirty="0">
                <a:latin typeface="Montserrat" panose="020B0604020202020204" charset="0"/>
              </a:rPr>
              <a:t>volumen</a:t>
            </a:r>
            <a:r>
              <a:rPr lang="es-ES" sz="1600" dirty="0">
                <a:latin typeface="Montserrat" panose="020B0604020202020204" charset="0"/>
              </a:rPr>
              <a:t>, cumplir y </a:t>
            </a:r>
            <a:r>
              <a:rPr lang="es-ES" sz="1600" b="1" dirty="0">
                <a:latin typeface="Montserrat" panose="020B0604020202020204" charset="0"/>
              </a:rPr>
              <a:t>superar las métricas</a:t>
            </a:r>
            <a:r>
              <a:rPr lang="es-ES" sz="1600" dirty="0">
                <a:latin typeface="Montserrat" panose="020B0604020202020204" charset="0"/>
              </a:rPr>
              <a:t> esperadas por nuestros clientes, con el objetivo de establecer relaciones comerciales </a:t>
            </a:r>
            <a:r>
              <a:rPr lang="es-ES" sz="1600" b="1" dirty="0">
                <a:latin typeface="Montserrat" panose="020B0604020202020204" charset="0"/>
              </a:rPr>
              <a:t>sólidas y duraderas</a:t>
            </a:r>
            <a:r>
              <a:rPr lang="es-ES" sz="1600" dirty="0">
                <a:latin typeface="Montserrat" panose="020B0604020202020204" charset="0"/>
              </a:rPr>
              <a:t> a través de </a:t>
            </a:r>
            <a:r>
              <a:rPr lang="es-ES" sz="1600" b="1" dirty="0">
                <a:latin typeface="Montserrat" panose="020B0604020202020204" charset="0"/>
              </a:rPr>
              <a:t>contratos a largo plazo</a:t>
            </a:r>
            <a:r>
              <a:rPr lang="es-ES" sz="1600" dirty="0">
                <a:latin typeface="Montserrat" panose="020B0604020202020204" charset="0"/>
              </a:rPr>
              <a:t>.</a:t>
            </a:r>
          </a:p>
          <a:p>
            <a:pPr algn="just"/>
            <a:r>
              <a:rPr lang="es-ES" sz="1600" dirty="0" smtClean="0">
                <a:latin typeface="Montserrat" panose="020B0604020202020204" charset="0"/>
              </a:rPr>
              <a:t>	Nos </a:t>
            </a:r>
            <a:r>
              <a:rPr lang="es-ES" sz="1600" dirty="0">
                <a:latin typeface="Montserrat" panose="020B0604020202020204" charset="0"/>
              </a:rPr>
              <a:t>especializamos en </a:t>
            </a:r>
            <a:r>
              <a:rPr lang="es-ES" sz="1600" b="1" dirty="0">
                <a:latin typeface="Montserrat" panose="020B0604020202020204" charset="0"/>
              </a:rPr>
              <a:t>conectar a grandes compañías con sus potenciales clientes</a:t>
            </a:r>
            <a:r>
              <a:rPr lang="es-ES" sz="1600" dirty="0">
                <a:latin typeface="Montserrat" panose="020B0604020202020204" charset="0"/>
              </a:rPr>
              <a:t>, generando </a:t>
            </a:r>
            <a:r>
              <a:rPr lang="es-ES" sz="1600" b="1" dirty="0">
                <a:latin typeface="Montserrat" panose="020B0604020202020204" charset="0"/>
              </a:rPr>
              <a:t>vínculos de valor</a:t>
            </a:r>
            <a:r>
              <a:rPr lang="es-ES" sz="1600" dirty="0">
                <a:latin typeface="Montserrat" panose="020B0604020202020204" charset="0"/>
              </a:rPr>
              <a:t>, cuidando la </a:t>
            </a:r>
            <a:r>
              <a:rPr lang="es-ES" sz="1600" b="1" dirty="0">
                <a:latin typeface="Montserrat" panose="020B0604020202020204" charset="0"/>
              </a:rPr>
              <a:t>cartera activa</a:t>
            </a:r>
            <a:r>
              <a:rPr lang="es-ES" sz="1600" dirty="0">
                <a:latin typeface="Montserrat" panose="020B0604020202020204" charset="0"/>
              </a:rPr>
              <a:t> y midiendo de forma constante los </a:t>
            </a:r>
            <a:r>
              <a:rPr lang="es-ES" sz="1600" b="1" dirty="0">
                <a:latin typeface="Montserrat" panose="020B0604020202020204" charset="0"/>
              </a:rPr>
              <a:t>índices de satisfacción</a:t>
            </a:r>
            <a:r>
              <a:rPr lang="es-ES" sz="1600" dirty="0">
                <a:latin typeface="Montserrat" panose="020B0604020202020204" charset="0"/>
              </a:rPr>
              <a:t>, garantizando así un servicio de </a:t>
            </a:r>
            <a:r>
              <a:rPr lang="es-ES" sz="1600" dirty="0" smtClean="0">
                <a:latin typeface="Montserrat" panose="020B0604020202020204" charset="0"/>
              </a:rPr>
              <a:t>excelencia.</a:t>
            </a:r>
            <a:endParaRPr lang="es-ES" sz="1600" dirty="0">
              <a:latin typeface="Montserrat" panose="020B0604020202020204" charset="0"/>
            </a:endParaRPr>
          </a:p>
        </p:txBody>
      </p:sp>
      <p:sp>
        <p:nvSpPr>
          <p:cNvPr id="1305" name="Google Shape;1305;p37"/>
          <p:cNvSpPr txBox="1">
            <a:spLocks noGrp="1"/>
          </p:cNvSpPr>
          <p:nvPr>
            <p:ph type="subTitle" idx="1"/>
          </p:nvPr>
        </p:nvSpPr>
        <p:spPr>
          <a:xfrm>
            <a:off x="3664998" y="364525"/>
            <a:ext cx="1814004" cy="5727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3600" dirty="0">
                <a:latin typeface="Montserrat ExtraBold" panose="00000900000000000000" pitchFamily="2" charset="0"/>
              </a:rPr>
              <a:t>Misión</a:t>
            </a:r>
            <a:endParaRPr sz="3600" dirty="0">
              <a:latin typeface="Montserrat ExtraBold" panose="00000900000000000000" pitchFamily="2" charset="0"/>
            </a:endParaRPr>
          </a:p>
        </p:txBody>
      </p:sp>
      <p:pic>
        <p:nvPicPr>
          <p:cNvPr id="5" name="Imagen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061" y="74541"/>
            <a:ext cx="1246876" cy="1152667"/>
          </a:xfrm>
          <a:prstGeom prst="rect">
            <a:avLst/>
          </a:prstGeom>
          <a:noFill/>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99"/>
        <p:cNvGrpSpPr/>
        <p:nvPr/>
      </p:nvGrpSpPr>
      <p:grpSpPr>
        <a:xfrm>
          <a:off x="0" y="0"/>
          <a:ext cx="0" cy="0"/>
          <a:chOff x="0" y="0"/>
          <a:chExt cx="0" cy="0"/>
        </a:xfrm>
      </p:grpSpPr>
      <p:sp>
        <p:nvSpPr>
          <p:cNvPr id="1303" name="Google Shape;1303;p37"/>
          <p:cNvSpPr txBox="1">
            <a:spLocks noGrp="1"/>
          </p:cNvSpPr>
          <p:nvPr>
            <p:ph type="subTitle" idx="3"/>
          </p:nvPr>
        </p:nvSpPr>
        <p:spPr>
          <a:xfrm>
            <a:off x="649079" y="1256202"/>
            <a:ext cx="7644316" cy="3464654"/>
          </a:xfrm>
          <a:prstGeom prst="rect">
            <a:avLst/>
          </a:prstGeom>
        </p:spPr>
        <p:txBody>
          <a:bodyPr spcFirstLastPara="1" wrap="square" lIns="91425" tIns="91425" rIns="91425" bIns="91425" anchor="t" anchorCtr="0">
            <a:noAutofit/>
          </a:bodyPr>
          <a:lstStyle/>
          <a:p>
            <a:pPr algn="just"/>
            <a:r>
              <a:rPr lang="es-ES" sz="1600" dirty="0" smtClean="0">
                <a:latin typeface="Montserrat" panose="020B0604020202020204" charset="0"/>
              </a:rPr>
              <a:t>	</a:t>
            </a:r>
            <a:r>
              <a:rPr lang="es-ES" sz="1800" dirty="0" smtClean="0">
                <a:latin typeface="Montserrat" panose="020B0604020202020204" charset="0"/>
              </a:rPr>
              <a:t>Tenemos </a:t>
            </a:r>
            <a:r>
              <a:rPr lang="es-ES" sz="1800" dirty="0">
                <a:latin typeface="Montserrat" panose="020B0604020202020204" charset="0"/>
              </a:rPr>
              <a:t>la convicción de que </a:t>
            </a:r>
            <a:r>
              <a:rPr lang="es-ES" sz="1800" b="1" dirty="0">
                <a:latin typeface="Montserrat" panose="020B0604020202020204" charset="0"/>
              </a:rPr>
              <a:t>AVIV</a:t>
            </a:r>
            <a:r>
              <a:rPr lang="es-ES" sz="1800" dirty="0">
                <a:latin typeface="Montserrat" panose="020B0604020202020204" charset="0"/>
              </a:rPr>
              <a:t> se consolidará como la </a:t>
            </a:r>
            <a:r>
              <a:rPr lang="es-ES" sz="1800" b="1" dirty="0">
                <a:latin typeface="Montserrat" panose="020B0604020202020204" charset="0"/>
              </a:rPr>
              <a:t>comercializadora líder a nivel nacional</a:t>
            </a:r>
            <a:r>
              <a:rPr lang="es-ES" sz="1800" dirty="0">
                <a:latin typeface="Montserrat" panose="020B0604020202020204" charset="0"/>
              </a:rPr>
              <a:t>, destacándose por </a:t>
            </a:r>
            <a:r>
              <a:rPr lang="es-ES" sz="1800" b="1" dirty="0">
                <a:latin typeface="Montserrat" panose="020B0604020202020204" charset="0"/>
              </a:rPr>
              <a:t>inspirar confianza, seguridad, compromiso y exclusividad</a:t>
            </a:r>
            <a:r>
              <a:rPr lang="es-ES" sz="1800" dirty="0">
                <a:latin typeface="Montserrat" panose="020B0604020202020204" charset="0"/>
              </a:rPr>
              <a:t> en cada uno de sus clientes.</a:t>
            </a:r>
          </a:p>
          <a:p>
            <a:pPr algn="just"/>
            <a:r>
              <a:rPr lang="es-ES" sz="1800" dirty="0" smtClean="0">
                <a:latin typeface="Montserrat" panose="020B0604020202020204" charset="0"/>
              </a:rPr>
              <a:t>	Aspiramos </a:t>
            </a:r>
            <a:r>
              <a:rPr lang="es-ES" sz="1800" dirty="0">
                <a:latin typeface="Montserrat" panose="020B0604020202020204" charset="0"/>
              </a:rPr>
              <a:t>a ser el </a:t>
            </a:r>
            <a:r>
              <a:rPr lang="es-ES" sz="1800" b="1" dirty="0">
                <a:latin typeface="Montserrat" panose="020B0604020202020204" charset="0"/>
              </a:rPr>
              <a:t>referente en tercerización comercial</a:t>
            </a:r>
            <a:r>
              <a:rPr lang="es-ES" sz="1800" dirty="0">
                <a:latin typeface="Montserrat" panose="020B0604020202020204" charset="0"/>
              </a:rPr>
              <a:t> para grandes compañías, tanto del ámbito nacional como internacional, convirtiéndonos en una </a:t>
            </a:r>
            <a:r>
              <a:rPr lang="es-ES" sz="1800" b="1" dirty="0">
                <a:latin typeface="Montserrat" panose="020B0604020202020204" charset="0"/>
              </a:rPr>
              <a:t>empresa modelo dentro del sector corporativo</a:t>
            </a:r>
            <a:r>
              <a:rPr lang="es-ES" sz="1800" dirty="0">
                <a:latin typeface="Montserrat" panose="020B0604020202020204" charset="0"/>
              </a:rPr>
              <a:t>.</a:t>
            </a:r>
          </a:p>
        </p:txBody>
      </p:sp>
      <p:sp>
        <p:nvSpPr>
          <p:cNvPr id="1305" name="Google Shape;1305;p37"/>
          <p:cNvSpPr txBox="1">
            <a:spLocks noGrp="1"/>
          </p:cNvSpPr>
          <p:nvPr>
            <p:ph type="subTitle" idx="1"/>
          </p:nvPr>
        </p:nvSpPr>
        <p:spPr>
          <a:xfrm>
            <a:off x="3664998" y="364525"/>
            <a:ext cx="1814004" cy="5727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3600" dirty="0">
                <a:latin typeface="Montserrat ExtraBold" panose="00000900000000000000" pitchFamily="2" charset="0"/>
              </a:rPr>
              <a:t>Visión</a:t>
            </a:r>
            <a:endParaRPr sz="3600" dirty="0">
              <a:latin typeface="Montserrat ExtraBold" panose="00000900000000000000" pitchFamily="2" charset="0"/>
            </a:endParaRPr>
          </a:p>
        </p:txBody>
      </p:sp>
      <p:pic>
        <p:nvPicPr>
          <p:cNvPr id="5" name="Imagen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958" y="0"/>
            <a:ext cx="1246876" cy="1152667"/>
          </a:xfrm>
          <a:prstGeom prst="rect">
            <a:avLst/>
          </a:prstGeom>
          <a:noFill/>
        </p:spPr>
      </p:pic>
    </p:spTree>
    <p:extLst>
      <p:ext uri="{BB962C8B-B14F-4D97-AF65-F5344CB8AC3E}">
        <p14:creationId xmlns:p14="http://schemas.microsoft.com/office/powerpoint/2010/main" val="420204652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27"/>
        <p:cNvGrpSpPr/>
        <p:nvPr/>
      </p:nvGrpSpPr>
      <p:grpSpPr>
        <a:xfrm>
          <a:off x="0" y="0"/>
          <a:ext cx="0" cy="0"/>
          <a:chOff x="0" y="0"/>
          <a:chExt cx="0" cy="0"/>
        </a:xfrm>
      </p:grpSpPr>
      <p:sp>
        <p:nvSpPr>
          <p:cNvPr id="828" name="Google Shape;828;p36"/>
          <p:cNvSpPr txBox="1">
            <a:spLocks noGrp="1"/>
          </p:cNvSpPr>
          <p:nvPr>
            <p:ph type="title"/>
          </p:nvPr>
        </p:nvSpPr>
        <p:spPr>
          <a:xfrm>
            <a:off x="638615" y="1479985"/>
            <a:ext cx="2614948" cy="1032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ES" dirty="0">
                <a:solidFill>
                  <a:schemeClr val="bg1"/>
                </a:solidFill>
                <a:latin typeface="Montserrat ExtraBold" panose="00000900000000000000" pitchFamily="2" charset="0"/>
              </a:rPr>
              <a:t>Objetivos</a:t>
            </a:r>
            <a:endParaRPr dirty="0">
              <a:solidFill>
                <a:schemeClr val="bg1"/>
              </a:solidFill>
              <a:latin typeface="Montserrat ExtraBold" panose="00000900000000000000" pitchFamily="2" charset="0"/>
            </a:endParaRPr>
          </a:p>
        </p:txBody>
      </p:sp>
      <p:sp>
        <p:nvSpPr>
          <p:cNvPr id="830" name="Google Shape;830;p36"/>
          <p:cNvSpPr txBox="1">
            <a:spLocks noGrp="1"/>
          </p:cNvSpPr>
          <p:nvPr>
            <p:ph type="title" idx="2"/>
          </p:nvPr>
        </p:nvSpPr>
        <p:spPr>
          <a:xfrm>
            <a:off x="685929" y="933544"/>
            <a:ext cx="928800" cy="62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rgbClr val="FF0066"/>
                </a:solidFill>
                <a:latin typeface="Montserrat ExtraBold" panose="00000900000000000000" pitchFamily="2" charset="0"/>
              </a:rPr>
              <a:t>3</a:t>
            </a:r>
            <a:endParaRPr dirty="0">
              <a:solidFill>
                <a:srgbClr val="FF0066"/>
              </a:solidFill>
              <a:latin typeface="Montserrat ExtraBold" panose="00000900000000000000" pitchFamily="2" charset="0"/>
            </a:endParaRPr>
          </a:p>
        </p:txBody>
      </p:sp>
      <p:pic>
        <p:nvPicPr>
          <p:cNvPr id="6" name="Imagen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97124" y="0"/>
            <a:ext cx="1246876" cy="1152667"/>
          </a:xfrm>
          <a:prstGeom prst="rect">
            <a:avLst/>
          </a:prstGeom>
          <a:noFill/>
        </p:spPr>
      </p:pic>
      <p:pic>
        <p:nvPicPr>
          <p:cNvPr id="3" name="Imagen 2"/>
          <p:cNvPicPr>
            <a:picLocks noChangeAspect="1"/>
          </p:cNvPicPr>
          <p:nvPr/>
        </p:nvPicPr>
        <p:blipFill>
          <a:blip r:embed="rId4">
            <a:extLst>
              <a:ext uri="{BEBA8EAE-BF5A-486C-A8C5-ECC9F3942E4B}">
                <a14:imgProps xmlns:a14="http://schemas.microsoft.com/office/drawing/2010/main">
                  <a14:imgLayer r:embed="rId5">
                    <a14:imgEffect>
                      <a14:backgroundRemoval t="10000" b="90000" l="7593" r="100000">
                        <a14:foregroundMark x1="23056" y1="43519" x2="35278" y2="34630"/>
                        <a14:foregroundMark x1="47593" y1="41389" x2="52130" y2="31852"/>
                        <a14:foregroundMark x1="50648" y1="42870" x2="46667" y2="32778"/>
                        <a14:foregroundMark x1="72963" y1="44167" x2="74815" y2="26944"/>
                        <a14:foregroundMark x1="79722" y1="47778" x2="84907" y2="72963"/>
                        <a14:foregroundMark x1="67130" y1="62870" x2="75093" y2="66204"/>
                      </a14:backgroundRemoval>
                    </a14:imgEffect>
                  </a14:imgLayer>
                </a14:imgProps>
              </a:ext>
              <a:ext uri="{28A0092B-C50C-407E-A947-70E740481C1C}">
                <a14:useLocalDpi xmlns:a14="http://schemas.microsoft.com/office/drawing/2010/main" val="0"/>
              </a:ext>
            </a:extLst>
          </a:blip>
          <a:stretch>
            <a:fillRect/>
          </a:stretch>
        </p:blipFill>
        <p:spPr>
          <a:xfrm rot="534899">
            <a:off x="3734168" y="259869"/>
            <a:ext cx="5800199" cy="5800199"/>
          </a:xfrm>
          <a:prstGeom prst="rect">
            <a:avLst/>
          </a:prstGeom>
        </p:spPr>
      </p:pic>
    </p:spTree>
    <p:extLst>
      <p:ext uri="{BB962C8B-B14F-4D97-AF65-F5344CB8AC3E}">
        <p14:creationId xmlns:p14="http://schemas.microsoft.com/office/powerpoint/2010/main" val="83774542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076"/>
        <p:cNvGrpSpPr/>
        <p:nvPr/>
      </p:nvGrpSpPr>
      <p:grpSpPr>
        <a:xfrm>
          <a:off x="0" y="0"/>
          <a:ext cx="0" cy="0"/>
          <a:chOff x="0" y="0"/>
          <a:chExt cx="0" cy="0"/>
        </a:xfrm>
      </p:grpSpPr>
      <p:sp>
        <p:nvSpPr>
          <p:cNvPr id="2" name="Google Shape;1301;p37">
            <a:extLst>
              <a:ext uri="{FF2B5EF4-FFF2-40B4-BE49-F238E27FC236}">
                <a16:creationId xmlns:a16="http://schemas.microsoft.com/office/drawing/2014/main" xmlns="" id="{19436E78-2EAA-94C3-C1EA-6FD0F2EF298D}"/>
              </a:ext>
            </a:extLst>
          </p:cNvPr>
          <p:cNvSpPr/>
          <p:nvPr/>
        </p:nvSpPr>
        <p:spPr>
          <a:xfrm rot="5400000">
            <a:off x="1680741" y="1357986"/>
            <a:ext cx="937262" cy="800080"/>
          </a:xfrm>
          <a:prstGeom prst="homePlate">
            <a:avLst>
              <a:gd name="adj" fmla="val 31917"/>
            </a:avLst>
          </a:prstGeom>
          <a:gradFill>
            <a:gsLst>
              <a:gs pos="0">
                <a:srgbClr val="FF0066"/>
              </a:gs>
              <a:gs pos="53000">
                <a:srgbClr val="FF6699"/>
              </a:gs>
              <a:gs pos="100000">
                <a:srgbClr val="FF9933"/>
              </a:gs>
            </a:gsLst>
            <a:lin ang="60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56"/>
          <p:cNvSpPr txBox="1">
            <a:spLocks noGrp="1"/>
          </p:cNvSpPr>
          <p:nvPr>
            <p:ph type="title"/>
          </p:nvPr>
        </p:nvSpPr>
        <p:spPr>
          <a:xfrm>
            <a:off x="617557" y="376604"/>
            <a:ext cx="77175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3600" dirty="0">
                <a:latin typeface="Montserrat" panose="00000500000000000000" pitchFamily="2" charset="0"/>
              </a:rPr>
              <a:t>Nuestros objetivos</a:t>
            </a:r>
            <a:endParaRPr sz="3600" dirty="0">
              <a:latin typeface="Montserrat" panose="00000500000000000000" pitchFamily="2" charset="0"/>
            </a:endParaRPr>
          </a:p>
        </p:txBody>
      </p:sp>
      <p:sp>
        <p:nvSpPr>
          <p:cNvPr id="2082" name="Google Shape;2082;p56"/>
          <p:cNvSpPr txBox="1">
            <a:spLocks noGrp="1"/>
          </p:cNvSpPr>
          <p:nvPr>
            <p:ph type="subTitle" idx="1"/>
          </p:nvPr>
        </p:nvSpPr>
        <p:spPr>
          <a:xfrm>
            <a:off x="1336688" y="2155558"/>
            <a:ext cx="1647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dirty="0"/>
              <a:t>Engagement</a:t>
            </a:r>
            <a:endParaRPr dirty="0"/>
          </a:p>
        </p:txBody>
      </p:sp>
      <p:sp>
        <p:nvSpPr>
          <p:cNvPr id="2083" name="Google Shape;2083;p56"/>
          <p:cNvSpPr txBox="1">
            <a:spLocks noGrp="1"/>
          </p:cNvSpPr>
          <p:nvPr>
            <p:ph type="subTitle" idx="2"/>
          </p:nvPr>
        </p:nvSpPr>
        <p:spPr>
          <a:xfrm>
            <a:off x="5517565" y="2155558"/>
            <a:ext cx="1647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dirty="0"/>
              <a:t>ROI</a:t>
            </a:r>
            <a:endParaRPr dirty="0"/>
          </a:p>
        </p:txBody>
      </p:sp>
      <p:sp>
        <p:nvSpPr>
          <p:cNvPr id="2086" name="Google Shape;2086;p56"/>
          <p:cNvSpPr txBox="1">
            <a:spLocks noGrp="1"/>
          </p:cNvSpPr>
          <p:nvPr>
            <p:ph type="subTitle" idx="5"/>
          </p:nvPr>
        </p:nvSpPr>
        <p:spPr>
          <a:xfrm>
            <a:off x="0" y="2617876"/>
            <a:ext cx="4109160" cy="1930110"/>
          </a:xfrm>
          <a:prstGeom prst="rect">
            <a:avLst/>
          </a:prstGeom>
        </p:spPr>
        <p:txBody>
          <a:bodyPr spcFirstLastPara="1" wrap="square" lIns="91425" tIns="91425" rIns="91425" bIns="91425" anchor="t" anchorCtr="0">
            <a:noAutofit/>
          </a:bodyPr>
          <a:lstStyle/>
          <a:p>
            <a:r>
              <a:rPr lang="es-ES" dirty="0" smtClean="0">
                <a:latin typeface="Montserrat" panose="020B0604020202020204" charset="0"/>
              </a:rPr>
              <a:t>	Creemos </a:t>
            </a:r>
            <a:r>
              <a:rPr lang="es-ES" dirty="0">
                <a:latin typeface="Montserrat" panose="020B0604020202020204" charset="0"/>
              </a:rPr>
              <a:t>en construir carteras sólidas basadas en la </a:t>
            </a:r>
            <a:r>
              <a:rPr lang="es-ES" b="1" dirty="0">
                <a:latin typeface="Montserrat" panose="020B0604020202020204" charset="0"/>
              </a:rPr>
              <a:t>calidad del cliente</a:t>
            </a:r>
            <a:r>
              <a:rPr lang="es-ES" dirty="0">
                <a:latin typeface="Montserrat" panose="020B0604020202020204" charset="0"/>
              </a:rPr>
              <a:t>. Aplicamos </a:t>
            </a:r>
            <a:r>
              <a:rPr lang="es-ES" b="1" dirty="0">
                <a:latin typeface="Montserrat" panose="020B0604020202020204" charset="0"/>
              </a:rPr>
              <a:t>validación, auditoría</a:t>
            </a:r>
            <a:r>
              <a:rPr lang="es-ES" dirty="0">
                <a:latin typeface="Montserrat" panose="020B0604020202020204" charset="0"/>
              </a:rPr>
              <a:t> y </a:t>
            </a:r>
            <a:r>
              <a:rPr lang="es-ES" b="1" dirty="0">
                <a:latin typeface="Montserrat" panose="020B0604020202020204" charset="0"/>
              </a:rPr>
              <a:t>Business </a:t>
            </a:r>
            <a:r>
              <a:rPr lang="es-ES" b="1" dirty="0" err="1">
                <a:latin typeface="Montserrat" panose="020B0604020202020204" charset="0"/>
              </a:rPr>
              <a:t>Intelligence</a:t>
            </a:r>
            <a:r>
              <a:rPr lang="es-ES" dirty="0">
                <a:latin typeface="Montserrat" panose="020B0604020202020204" charset="0"/>
              </a:rPr>
              <a:t> para fidelizar perfiles valiosos y entregar el mensaje correcto, al público adecuado, en el momento justo.</a:t>
            </a:r>
          </a:p>
        </p:txBody>
      </p:sp>
      <p:sp>
        <p:nvSpPr>
          <p:cNvPr id="2087" name="Google Shape;2087;p56"/>
          <p:cNvSpPr txBox="1">
            <a:spLocks noGrp="1"/>
          </p:cNvSpPr>
          <p:nvPr>
            <p:ph type="subTitle" idx="6"/>
          </p:nvPr>
        </p:nvSpPr>
        <p:spPr>
          <a:xfrm>
            <a:off x="4586844" y="2566748"/>
            <a:ext cx="3748213" cy="2422281"/>
          </a:xfrm>
          <a:prstGeom prst="rect">
            <a:avLst/>
          </a:prstGeom>
        </p:spPr>
        <p:txBody>
          <a:bodyPr spcFirstLastPara="1" wrap="square" lIns="91425" tIns="91425" rIns="91425" bIns="91425" anchor="t" anchorCtr="0">
            <a:noAutofit/>
          </a:bodyPr>
          <a:lstStyle/>
          <a:p>
            <a:pPr marL="0" lvl="0" indent="0">
              <a:lnSpc>
                <a:spcPct val="100000"/>
              </a:lnSpc>
              <a:spcAft>
                <a:spcPts val="1600"/>
              </a:spcAft>
            </a:pPr>
            <a:r>
              <a:rPr lang="es-ES" dirty="0">
                <a:latin typeface="Montserrat" panose="020B0604020202020204" charset="0"/>
              </a:rPr>
              <a:t>Optimizamos su inversión mediante un modelo de </a:t>
            </a:r>
            <a:r>
              <a:rPr lang="es-ES" b="1" dirty="0" err="1">
                <a:latin typeface="Montserrat" panose="020B0604020202020204" charset="0"/>
              </a:rPr>
              <a:t>outsourcing</a:t>
            </a:r>
            <a:r>
              <a:rPr lang="es-ES" b="1" dirty="0">
                <a:latin typeface="Montserrat" panose="020B0604020202020204" charset="0"/>
              </a:rPr>
              <a:t> eficiente</a:t>
            </a:r>
            <a:r>
              <a:rPr lang="es-ES" dirty="0">
                <a:latin typeface="Montserrat" panose="020B0604020202020204" charset="0"/>
              </a:rPr>
              <a:t>, que reduce hasta un </a:t>
            </a:r>
            <a:r>
              <a:rPr lang="es-ES" b="1" dirty="0">
                <a:latin typeface="Montserrat" panose="020B0604020202020204" charset="0"/>
              </a:rPr>
              <a:t>30% los costos operativos</a:t>
            </a:r>
            <a:r>
              <a:rPr lang="es-ES" dirty="0">
                <a:latin typeface="Montserrat" panose="020B0604020202020204" charset="0"/>
              </a:rPr>
              <a:t>. Nuestras </a:t>
            </a:r>
            <a:r>
              <a:rPr lang="es-ES" b="1" dirty="0">
                <a:latin typeface="Montserrat" panose="020B0604020202020204" charset="0"/>
              </a:rPr>
              <a:t>estrategias comerciales personalizadas</a:t>
            </a:r>
            <a:r>
              <a:rPr lang="es-ES" dirty="0">
                <a:latin typeface="Montserrat" panose="020B0604020202020204" charset="0"/>
              </a:rPr>
              <a:t> potencian los resultados, generando un </a:t>
            </a:r>
            <a:r>
              <a:rPr lang="es-ES" b="1" dirty="0">
                <a:latin typeface="Montserrat" panose="020B0604020202020204" charset="0"/>
              </a:rPr>
              <a:t>ROI superior al esperado</a:t>
            </a:r>
            <a:r>
              <a:rPr lang="es-ES" dirty="0">
                <a:latin typeface="Montserrat" panose="020B0604020202020204" charset="0"/>
              </a:rPr>
              <a:t>.</a:t>
            </a:r>
            <a:endParaRPr dirty="0">
              <a:latin typeface="Montserrat" panose="020B0604020202020204" charset="0"/>
            </a:endParaRPr>
          </a:p>
        </p:txBody>
      </p:sp>
      <p:sp>
        <p:nvSpPr>
          <p:cNvPr id="2090" name="Google Shape;2090;p56"/>
          <p:cNvSpPr txBox="1">
            <a:spLocks noGrp="1"/>
          </p:cNvSpPr>
          <p:nvPr>
            <p:ph type="title" idx="9"/>
          </p:nvPr>
        </p:nvSpPr>
        <p:spPr>
          <a:xfrm>
            <a:off x="1884172" y="1457277"/>
            <a:ext cx="530400" cy="530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bg1"/>
                </a:solidFill>
                <a:latin typeface="Montserrat ExtraBold" panose="00000900000000000000" pitchFamily="2" charset="0"/>
              </a:rPr>
              <a:t>1</a:t>
            </a:r>
            <a:endParaRPr dirty="0">
              <a:solidFill>
                <a:schemeClr val="bg1"/>
              </a:solidFill>
              <a:latin typeface="Montserrat ExtraBold" panose="00000900000000000000" pitchFamily="2" charset="0"/>
            </a:endParaRPr>
          </a:p>
        </p:txBody>
      </p:sp>
      <p:sp>
        <p:nvSpPr>
          <p:cNvPr id="20" name="Google Shape;1301;p37">
            <a:extLst>
              <a:ext uri="{FF2B5EF4-FFF2-40B4-BE49-F238E27FC236}">
                <a16:creationId xmlns:a16="http://schemas.microsoft.com/office/drawing/2014/main" xmlns="" id="{E3EC5F9E-E5CE-F1F4-2155-0E273F1DB792}"/>
              </a:ext>
            </a:extLst>
          </p:cNvPr>
          <p:cNvSpPr/>
          <p:nvPr/>
        </p:nvSpPr>
        <p:spPr>
          <a:xfrm rot="5400000">
            <a:off x="5872584" y="1357986"/>
            <a:ext cx="937262" cy="800080"/>
          </a:xfrm>
          <a:prstGeom prst="homePlate">
            <a:avLst>
              <a:gd name="adj" fmla="val 31917"/>
            </a:avLst>
          </a:prstGeom>
          <a:gradFill>
            <a:gsLst>
              <a:gs pos="0">
                <a:srgbClr val="FF0066"/>
              </a:gs>
              <a:gs pos="54000">
                <a:srgbClr val="FF6699"/>
              </a:gs>
              <a:gs pos="100000">
                <a:srgbClr val="FF9933"/>
              </a:gs>
            </a:gsLst>
            <a:lin ang="60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090;p56">
            <a:extLst>
              <a:ext uri="{FF2B5EF4-FFF2-40B4-BE49-F238E27FC236}">
                <a16:creationId xmlns:a16="http://schemas.microsoft.com/office/drawing/2014/main" xmlns="" id="{3B8F7D61-D149-0E16-2D96-4A742C01D49C}"/>
              </a:ext>
            </a:extLst>
          </p:cNvPr>
          <p:cNvSpPr txBox="1">
            <a:spLocks/>
          </p:cNvSpPr>
          <p:nvPr/>
        </p:nvSpPr>
        <p:spPr>
          <a:xfrm>
            <a:off x="6076015" y="1471547"/>
            <a:ext cx="530400" cy="530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200"/>
              <a:buFont typeface="Roboto"/>
              <a:buNone/>
              <a:defRPr sz="3200" b="0" i="0" u="none" strike="noStrike" cap="none">
                <a:solidFill>
                  <a:schemeClr val="dk1"/>
                </a:solidFill>
                <a:latin typeface="Roboto Black"/>
                <a:ea typeface="Roboto Black"/>
                <a:cs typeface="Roboto Black"/>
                <a:sym typeface="Roboto Black"/>
              </a:defRPr>
            </a:lvl1pPr>
            <a:lvl2pPr marR="0" lvl="1" algn="ctr" rtl="0">
              <a:lnSpc>
                <a:spcPct val="100000"/>
              </a:lnSpc>
              <a:spcBef>
                <a:spcPts val="0"/>
              </a:spcBef>
              <a:spcAft>
                <a:spcPts val="0"/>
              </a:spcAft>
              <a:buClr>
                <a:schemeClr val="dk2"/>
              </a:buClr>
              <a:buSzPts val="4800"/>
              <a:buFont typeface="Montserrat ExtraBold"/>
              <a:buNone/>
              <a:defRPr sz="4800" b="1" i="0" u="none" strike="noStrike" cap="none">
                <a:solidFill>
                  <a:schemeClr val="dk2"/>
                </a:solidFill>
                <a:latin typeface="Montserrat ExtraBold"/>
                <a:ea typeface="Montserrat ExtraBold"/>
                <a:cs typeface="Montserrat ExtraBold"/>
                <a:sym typeface="Montserrat ExtraBold"/>
              </a:defRPr>
            </a:lvl2pPr>
            <a:lvl3pPr marR="0" lvl="2" algn="ctr" rtl="0">
              <a:lnSpc>
                <a:spcPct val="100000"/>
              </a:lnSpc>
              <a:spcBef>
                <a:spcPts val="0"/>
              </a:spcBef>
              <a:spcAft>
                <a:spcPts val="0"/>
              </a:spcAft>
              <a:buClr>
                <a:schemeClr val="dk2"/>
              </a:buClr>
              <a:buSzPts val="4800"/>
              <a:buFont typeface="Montserrat ExtraBold"/>
              <a:buNone/>
              <a:defRPr sz="4800" b="1" i="0" u="none" strike="noStrike" cap="none">
                <a:solidFill>
                  <a:schemeClr val="dk2"/>
                </a:solidFill>
                <a:latin typeface="Montserrat ExtraBold"/>
                <a:ea typeface="Montserrat ExtraBold"/>
                <a:cs typeface="Montserrat ExtraBold"/>
                <a:sym typeface="Montserrat ExtraBold"/>
              </a:defRPr>
            </a:lvl3pPr>
            <a:lvl4pPr marR="0" lvl="3" algn="ctr" rtl="0">
              <a:lnSpc>
                <a:spcPct val="100000"/>
              </a:lnSpc>
              <a:spcBef>
                <a:spcPts val="0"/>
              </a:spcBef>
              <a:spcAft>
                <a:spcPts val="0"/>
              </a:spcAft>
              <a:buClr>
                <a:schemeClr val="dk2"/>
              </a:buClr>
              <a:buSzPts val="4800"/>
              <a:buFont typeface="Montserrat ExtraBold"/>
              <a:buNone/>
              <a:defRPr sz="4800" b="1" i="0" u="none" strike="noStrike" cap="none">
                <a:solidFill>
                  <a:schemeClr val="dk2"/>
                </a:solidFill>
                <a:latin typeface="Montserrat ExtraBold"/>
                <a:ea typeface="Montserrat ExtraBold"/>
                <a:cs typeface="Montserrat ExtraBold"/>
                <a:sym typeface="Montserrat ExtraBold"/>
              </a:defRPr>
            </a:lvl4pPr>
            <a:lvl5pPr marR="0" lvl="4" algn="ctr" rtl="0">
              <a:lnSpc>
                <a:spcPct val="100000"/>
              </a:lnSpc>
              <a:spcBef>
                <a:spcPts val="0"/>
              </a:spcBef>
              <a:spcAft>
                <a:spcPts val="0"/>
              </a:spcAft>
              <a:buClr>
                <a:schemeClr val="dk2"/>
              </a:buClr>
              <a:buSzPts val="4800"/>
              <a:buFont typeface="Montserrat ExtraBold"/>
              <a:buNone/>
              <a:defRPr sz="4800" b="1" i="0" u="none" strike="noStrike" cap="none">
                <a:solidFill>
                  <a:schemeClr val="dk2"/>
                </a:solidFill>
                <a:latin typeface="Montserrat ExtraBold"/>
                <a:ea typeface="Montserrat ExtraBold"/>
                <a:cs typeface="Montserrat ExtraBold"/>
                <a:sym typeface="Montserrat ExtraBold"/>
              </a:defRPr>
            </a:lvl5pPr>
            <a:lvl6pPr marR="0" lvl="5" algn="ctr" rtl="0">
              <a:lnSpc>
                <a:spcPct val="100000"/>
              </a:lnSpc>
              <a:spcBef>
                <a:spcPts val="0"/>
              </a:spcBef>
              <a:spcAft>
                <a:spcPts val="0"/>
              </a:spcAft>
              <a:buClr>
                <a:schemeClr val="dk2"/>
              </a:buClr>
              <a:buSzPts val="4800"/>
              <a:buFont typeface="Montserrat ExtraBold"/>
              <a:buNone/>
              <a:defRPr sz="4800" b="1" i="0" u="none" strike="noStrike" cap="none">
                <a:solidFill>
                  <a:schemeClr val="dk2"/>
                </a:solidFill>
                <a:latin typeface="Montserrat ExtraBold"/>
                <a:ea typeface="Montserrat ExtraBold"/>
                <a:cs typeface="Montserrat ExtraBold"/>
                <a:sym typeface="Montserrat ExtraBold"/>
              </a:defRPr>
            </a:lvl6pPr>
            <a:lvl7pPr marR="0" lvl="6" algn="ctr" rtl="0">
              <a:lnSpc>
                <a:spcPct val="100000"/>
              </a:lnSpc>
              <a:spcBef>
                <a:spcPts val="0"/>
              </a:spcBef>
              <a:spcAft>
                <a:spcPts val="0"/>
              </a:spcAft>
              <a:buClr>
                <a:schemeClr val="dk2"/>
              </a:buClr>
              <a:buSzPts val="4800"/>
              <a:buFont typeface="Montserrat ExtraBold"/>
              <a:buNone/>
              <a:defRPr sz="4800" b="1" i="0" u="none" strike="noStrike" cap="none">
                <a:solidFill>
                  <a:schemeClr val="dk2"/>
                </a:solidFill>
                <a:latin typeface="Montserrat ExtraBold"/>
                <a:ea typeface="Montserrat ExtraBold"/>
                <a:cs typeface="Montserrat ExtraBold"/>
                <a:sym typeface="Montserrat ExtraBold"/>
              </a:defRPr>
            </a:lvl7pPr>
            <a:lvl8pPr marR="0" lvl="7" algn="ctr" rtl="0">
              <a:lnSpc>
                <a:spcPct val="100000"/>
              </a:lnSpc>
              <a:spcBef>
                <a:spcPts val="0"/>
              </a:spcBef>
              <a:spcAft>
                <a:spcPts val="0"/>
              </a:spcAft>
              <a:buClr>
                <a:schemeClr val="dk2"/>
              </a:buClr>
              <a:buSzPts val="4800"/>
              <a:buFont typeface="Montserrat ExtraBold"/>
              <a:buNone/>
              <a:defRPr sz="4800" b="1" i="0" u="none" strike="noStrike" cap="none">
                <a:solidFill>
                  <a:schemeClr val="dk2"/>
                </a:solidFill>
                <a:latin typeface="Montserrat ExtraBold"/>
                <a:ea typeface="Montserrat ExtraBold"/>
                <a:cs typeface="Montserrat ExtraBold"/>
                <a:sym typeface="Montserrat ExtraBold"/>
              </a:defRPr>
            </a:lvl8pPr>
            <a:lvl9pPr marR="0" lvl="8" algn="ctr" rtl="0">
              <a:lnSpc>
                <a:spcPct val="100000"/>
              </a:lnSpc>
              <a:spcBef>
                <a:spcPts val="0"/>
              </a:spcBef>
              <a:spcAft>
                <a:spcPts val="0"/>
              </a:spcAft>
              <a:buClr>
                <a:schemeClr val="dk2"/>
              </a:buClr>
              <a:buSzPts val="4800"/>
              <a:buFont typeface="Montserrat ExtraBold"/>
              <a:buNone/>
              <a:defRPr sz="4800" b="1" i="0" u="none" strike="noStrike" cap="none">
                <a:solidFill>
                  <a:schemeClr val="dk2"/>
                </a:solidFill>
                <a:latin typeface="Montserrat ExtraBold"/>
                <a:ea typeface="Montserrat ExtraBold"/>
                <a:cs typeface="Montserrat ExtraBold"/>
                <a:sym typeface="Montserrat ExtraBold"/>
              </a:defRPr>
            </a:lvl9pPr>
          </a:lstStyle>
          <a:p>
            <a:r>
              <a:rPr lang="en" dirty="0">
                <a:solidFill>
                  <a:schemeClr val="bg1"/>
                </a:solidFill>
                <a:latin typeface="Montserrat ExtraBold" panose="00000900000000000000" pitchFamily="2" charset="0"/>
              </a:rPr>
              <a:t>2</a:t>
            </a:r>
          </a:p>
        </p:txBody>
      </p:sp>
      <p:pic>
        <p:nvPicPr>
          <p:cNvPr id="12" name="Imagen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812" y="62621"/>
            <a:ext cx="1246876" cy="1152667"/>
          </a:xfrm>
          <a:prstGeom prst="rect">
            <a:avLst/>
          </a:prstGeom>
          <a:noFill/>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Digital Marketing Proposal by Slidesgo">
  <a:themeElements>
    <a:clrScheme name="Simple Light">
      <a:dk1>
        <a:srgbClr val="000000"/>
      </a:dk1>
      <a:lt1>
        <a:srgbClr val="FFFFFF"/>
      </a:lt1>
      <a:dk2>
        <a:srgbClr val="EFEFEF"/>
      </a:dk2>
      <a:lt2>
        <a:srgbClr val="4D5061"/>
      </a:lt2>
      <a:accent1>
        <a:srgbClr val="61C7D0"/>
      </a:accent1>
      <a:accent2>
        <a:srgbClr val="48BFBF"/>
      </a:accent2>
      <a:accent3>
        <a:srgbClr val="46A3AB"/>
      </a:accent3>
      <a:accent4>
        <a:srgbClr val="438C97"/>
      </a:accent4>
      <a:accent5>
        <a:srgbClr val="4D5061"/>
      </a:accent5>
      <a:accent6>
        <a:srgbClr val="30323D"/>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1797</TotalTime>
  <Words>599</Words>
  <Application>Microsoft Office PowerPoint</Application>
  <PresentationFormat>Presentación en pantalla (16:9)</PresentationFormat>
  <Paragraphs>104</Paragraphs>
  <Slides>25</Slides>
  <Notes>19</Notes>
  <HiddenSlides>0</HiddenSlides>
  <MMClips>0</MMClips>
  <ScaleCrop>false</ScaleCrop>
  <HeadingPairs>
    <vt:vector size="6" baseType="variant">
      <vt:variant>
        <vt:lpstr>Fuentes usadas</vt:lpstr>
      </vt:variant>
      <vt:variant>
        <vt:i4>10</vt:i4>
      </vt:variant>
      <vt:variant>
        <vt:lpstr>Tema</vt:lpstr>
      </vt:variant>
      <vt:variant>
        <vt:i4>1</vt:i4>
      </vt:variant>
      <vt:variant>
        <vt:lpstr>Títulos de diapositiva</vt:lpstr>
      </vt:variant>
      <vt:variant>
        <vt:i4>25</vt:i4>
      </vt:variant>
    </vt:vector>
  </HeadingPairs>
  <TitlesOfParts>
    <vt:vector size="36" baseType="lpstr">
      <vt:lpstr>Montserrat</vt:lpstr>
      <vt:lpstr>Roboto</vt:lpstr>
      <vt:lpstr>Arial</vt:lpstr>
      <vt:lpstr>Montserrat Black</vt:lpstr>
      <vt:lpstr>Roboto Black</vt:lpstr>
      <vt:lpstr>Montserrat Medium</vt:lpstr>
      <vt:lpstr>Montserrat ExtraBold</vt:lpstr>
      <vt:lpstr>Bahnschrift SemiBold</vt:lpstr>
      <vt:lpstr>Montserrat Light</vt:lpstr>
      <vt:lpstr>Montserrat SemiBold</vt:lpstr>
      <vt:lpstr>Digital Marketing Proposal by Slidesgo</vt:lpstr>
      <vt:lpstr>Presentación de PowerPoint</vt:lpstr>
      <vt:lpstr>CONTENIDOS</vt:lpstr>
      <vt:lpstr>¿Quiénes  somos?</vt:lpstr>
      <vt:lpstr>Presentación de PowerPoint</vt:lpstr>
      <vt:lpstr>Misión y visión</vt:lpstr>
      <vt:lpstr>Presentación de PowerPoint</vt:lpstr>
      <vt:lpstr>Presentación de PowerPoint</vt:lpstr>
      <vt:lpstr>Objetivos</vt:lpstr>
      <vt:lpstr>Nuestros objetivos</vt:lpstr>
      <vt:lpstr>3</vt:lpstr>
      <vt:lpstr>Servicios</vt:lpstr>
      <vt:lpstr>Servicios de Customer Care</vt:lpstr>
      <vt:lpstr>Soporte tecnológico</vt:lpstr>
      <vt:lpstr>Modelo y metodología</vt:lpstr>
      <vt:lpstr>Hoy más que nunca, las empresas entienden que la fidelización y la retención de clientes son piezas clave en cualquier estrategia comercial. En AVIV, implementamos un modelo centrado en optimizar cada punto de contacto, cuidando tanto la experiencia del cliente como la eficiencia operativa. Nuestro enfoque busca equilibrar costo y satisfacción, asegurando interacciones efectivas, humanas y orientadas a resultados.</vt:lpstr>
      <vt:lpstr>Líder en nuevas tecnologías aplicadas</vt:lpstr>
      <vt:lpstr>Presentación de PowerPoint</vt:lpstr>
      <vt:lpstr>Presentación de PowerPoint</vt:lpstr>
      <vt:lpstr>Tecnología e Innovación</vt:lpstr>
      <vt:lpstr>Presentación de PowerPoint</vt:lpstr>
      <vt:lpstr>Presentación de PowerPoint</vt:lpstr>
      <vt:lpstr>Área de Recursos Humanos</vt:lpstr>
      <vt:lpstr>Presentación de PowerPoint</vt:lpstr>
      <vt:lpstr>Nuestros Clientes</vt:lpstr>
      <vt:lpstr>Presentación de PowerPoint</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MAUSOF SRL</dc:title>
  <cp:lastModifiedBy>Cuenta Microsoft</cp:lastModifiedBy>
  <cp:revision>40</cp:revision>
  <dcterms:modified xsi:type="dcterms:W3CDTF">2025-04-11T16:37:24Z</dcterms:modified>
</cp:coreProperties>
</file>